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9" r:id="rId6"/>
    <p:sldId id="267" r:id="rId7"/>
    <p:sldId id="271" r:id="rId8"/>
    <p:sldId id="284" r:id="rId9"/>
    <p:sldId id="272" r:id="rId10"/>
    <p:sldId id="275" r:id="rId11"/>
    <p:sldId id="285" r:id="rId12"/>
    <p:sldId id="273" r:id="rId13"/>
    <p:sldId id="268" r:id="rId14"/>
    <p:sldId id="270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6" r:id="rId2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55D"/>
    <a:srgbClr val="1E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33" autoAdjust="0"/>
  </p:normalViewPr>
  <p:slideViewPr>
    <p:cSldViewPr snapToGrid="0" snapToObject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10.png"/><Relationship Id="rId10" Type="http://schemas.openxmlformats.org/officeDocument/2006/relationships/image" Target="../media/image32.svg"/><Relationship Id="rId4" Type="http://schemas.openxmlformats.org/officeDocument/2006/relationships/image" Target="../media/image29.svg"/><Relationship Id="rId9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40.svg"/><Relationship Id="rId5" Type="http://schemas.openxmlformats.org/officeDocument/2006/relationships/image" Target="../media/image24.png"/><Relationship Id="rId4" Type="http://schemas.openxmlformats.org/officeDocument/2006/relationships/image" Target="../media/image3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10.png"/><Relationship Id="rId10" Type="http://schemas.openxmlformats.org/officeDocument/2006/relationships/image" Target="../media/image32.svg"/><Relationship Id="rId4" Type="http://schemas.openxmlformats.org/officeDocument/2006/relationships/image" Target="../media/image29.svg"/><Relationship Id="rId9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40.svg"/><Relationship Id="rId5" Type="http://schemas.openxmlformats.org/officeDocument/2006/relationships/image" Target="../media/image24.png"/><Relationship Id="rId4" Type="http://schemas.openxmlformats.org/officeDocument/2006/relationships/image" Target="../media/image3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B6212-B03B-41E9-87E5-780BEBB9B3B1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EA6D07-A1FA-4C55-B606-E868FC329DE9}">
      <dgm:prSet/>
      <dgm:spPr/>
      <dgm:t>
        <a:bodyPr/>
        <a:lstStyle/>
        <a:p>
          <a:r>
            <a:rPr lang="en-US"/>
            <a:t>You should take this training before chairing or serving on a faculty search committee. </a:t>
          </a:r>
        </a:p>
      </dgm:t>
    </dgm:pt>
    <dgm:pt modelId="{20EF1C01-C220-4A1B-9D1F-134E45747F6E}" type="parTrans" cxnId="{04300D1E-2ADE-4A62-9B7D-3FD2D26F33E0}">
      <dgm:prSet/>
      <dgm:spPr/>
      <dgm:t>
        <a:bodyPr/>
        <a:lstStyle/>
        <a:p>
          <a:endParaRPr lang="en-US"/>
        </a:p>
      </dgm:t>
    </dgm:pt>
    <dgm:pt modelId="{CF53E91E-1E2A-4BD5-BA14-6B3392095624}" type="sibTrans" cxnId="{04300D1E-2ADE-4A62-9B7D-3FD2D26F33E0}">
      <dgm:prSet/>
      <dgm:spPr/>
      <dgm:t>
        <a:bodyPr/>
        <a:lstStyle/>
        <a:p>
          <a:endParaRPr lang="en-US"/>
        </a:p>
      </dgm:t>
    </dgm:pt>
    <dgm:pt modelId="{1849D4E9-AA3C-49C6-AEAC-3BDDE78D0EA1}">
      <dgm:prSet/>
      <dgm:spPr/>
      <dgm:t>
        <a:bodyPr/>
        <a:lstStyle/>
        <a:p>
          <a:r>
            <a:rPr lang="en-US" dirty="0"/>
            <a:t>It provides information that should make your committee work more efficiently and more likely to attract, hire and retain faculty who are committed to excellence.</a:t>
          </a:r>
        </a:p>
      </dgm:t>
    </dgm:pt>
    <dgm:pt modelId="{ECF85677-586B-4B75-8A33-F1979F8F498C}" type="parTrans" cxnId="{8F6B4731-319E-4D49-9985-407966E5F9B7}">
      <dgm:prSet/>
      <dgm:spPr/>
      <dgm:t>
        <a:bodyPr/>
        <a:lstStyle/>
        <a:p>
          <a:endParaRPr lang="en-US"/>
        </a:p>
      </dgm:t>
    </dgm:pt>
    <dgm:pt modelId="{F108CE4B-6C1A-4F61-98C7-CD8F393B5334}" type="sibTrans" cxnId="{8F6B4731-319E-4D49-9985-407966E5F9B7}">
      <dgm:prSet/>
      <dgm:spPr/>
      <dgm:t>
        <a:bodyPr/>
        <a:lstStyle/>
        <a:p>
          <a:endParaRPr lang="en-US"/>
        </a:p>
      </dgm:t>
    </dgm:pt>
    <dgm:pt modelId="{52E85DBB-C385-454A-AD1D-77AF610D142B}">
      <dgm:prSet/>
      <dgm:spPr/>
      <dgm:t>
        <a:bodyPr/>
        <a:lstStyle/>
        <a:p>
          <a:r>
            <a:rPr lang="en-US" dirty="0"/>
            <a:t>See last page for additional resources.</a:t>
          </a:r>
        </a:p>
      </dgm:t>
    </dgm:pt>
    <dgm:pt modelId="{3D7EB780-CEEB-4159-BDC1-2C53D1795D45}" type="parTrans" cxnId="{CE4A9CF5-E602-4E49-8B7B-5E56DF6444F1}">
      <dgm:prSet/>
      <dgm:spPr/>
      <dgm:t>
        <a:bodyPr/>
        <a:lstStyle/>
        <a:p>
          <a:endParaRPr lang="en-US"/>
        </a:p>
      </dgm:t>
    </dgm:pt>
    <dgm:pt modelId="{C821765B-58FB-4DD4-8116-FDF33EFC227C}" type="sibTrans" cxnId="{CE4A9CF5-E602-4E49-8B7B-5E56DF6444F1}">
      <dgm:prSet/>
      <dgm:spPr/>
      <dgm:t>
        <a:bodyPr/>
        <a:lstStyle/>
        <a:p>
          <a:endParaRPr lang="en-US"/>
        </a:p>
      </dgm:t>
    </dgm:pt>
    <dgm:pt modelId="{0CDE1536-94D9-4379-B292-7FEAB1C63F0A}" type="pres">
      <dgm:prSet presAssocID="{F59B6212-B03B-41E9-87E5-780BEBB9B3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63B433-E675-4021-8AD9-8410EA6CC9AF}" type="pres">
      <dgm:prSet presAssocID="{79EA6D07-A1FA-4C55-B606-E868FC329DE9}" presName="hierRoot1" presStyleCnt="0"/>
      <dgm:spPr/>
    </dgm:pt>
    <dgm:pt modelId="{E2EBA256-4E46-4B70-A8F7-374A316A562B}" type="pres">
      <dgm:prSet presAssocID="{79EA6D07-A1FA-4C55-B606-E868FC329DE9}" presName="composite" presStyleCnt="0"/>
      <dgm:spPr/>
    </dgm:pt>
    <dgm:pt modelId="{2DDF365E-009D-4FB9-835E-0D35E205583D}" type="pres">
      <dgm:prSet presAssocID="{79EA6D07-A1FA-4C55-B606-E868FC329DE9}" presName="background" presStyleLbl="node0" presStyleIdx="0" presStyleCnt="3"/>
      <dgm:spPr/>
    </dgm:pt>
    <dgm:pt modelId="{4E4B3615-30A3-4CEE-9F2C-D0F974E54E69}" type="pres">
      <dgm:prSet presAssocID="{79EA6D07-A1FA-4C55-B606-E868FC329DE9}" presName="text" presStyleLbl="fgAcc0" presStyleIdx="0" presStyleCnt="3">
        <dgm:presLayoutVars>
          <dgm:chPref val="3"/>
        </dgm:presLayoutVars>
      </dgm:prSet>
      <dgm:spPr/>
    </dgm:pt>
    <dgm:pt modelId="{0C7E8D33-505B-41FB-A5B0-40332FC421B1}" type="pres">
      <dgm:prSet presAssocID="{79EA6D07-A1FA-4C55-B606-E868FC329DE9}" presName="hierChild2" presStyleCnt="0"/>
      <dgm:spPr/>
    </dgm:pt>
    <dgm:pt modelId="{1EF93E14-43D6-4CAE-8A6D-B2D69AA95BC8}" type="pres">
      <dgm:prSet presAssocID="{1849D4E9-AA3C-49C6-AEAC-3BDDE78D0EA1}" presName="hierRoot1" presStyleCnt="0"/>
      <dgm:spPr/>
    </dgm:pt>
    <dgm:pt modelId="{21D6DA1B-327E-478B-843E-E4DA91BC7744}" type="pres">
      <dgm:prSet presAssocID="{1849D4E9-AA3C-49C6-AEAC-3BDDE78D0EA1}" presName="composite" presStyleCnt="0"/>
      <dgm:spPr/>
    </dgm:pt>
    <dgm:pt modelId="{B4C249E9-3E84-4296-8DA3-F60F1F8F90D4}" type="pres">
      <dgm:prSet presAssocID="{1849D4E9-AA3C-49C6-AEAC-3BDDE78D0EA1}" presName="background" presStyleLbl="node0" presStyleIdx="1" presStyleCnt="3"/>
      <dgm:spPr/>
    </dgm:pt>
    <dgm:pt modelId="{E69CB3FC-F47A-4103-A20F-86B7C2851088}" type="pres">
      <dgm:prSet presAssocID="{1849D4E9-AA3C-49C6-AEAC-3BDDE78D0EA1}" presName="text" presStyleLbl="fgAcc0" presStyleIdx="1" presStyleCnt="3">
        <dgm:presLayoutVars>
          <dgm:chPref val="3"/>
        </dgm:presLayoutVars>
      </dgm:prSet>
      <dgm:spPr/>
    </dgm:pt>
    <dgm:pt modelId="{73E155DB-9931-46B6-87BB-FCA7C03E2139}" type="pres">
      <dgm:prSet presAssocID="{1849D4E9-AA3C-49C6-AEAC-3BDDE78D0EA1}" presName="hierChild2" presStyleCnt="0"/>
      <dgm:spPr/>
    </dgm:pt>
    <dgm:pt modelId="{31899BA3-BAC1-4B4B-AC38-DF606716D4D7}" type="pres">
      <dgm:prSet presAssocID="{52E85DBB-C385-454A-AD1D-77AF610D142B}" presName="hierRoot1" presStyleCnt="0"/>
      <dgm:spPr/>
    </dgm:pt>
    <dgm:pt modelId="{84867676-DA26-480D-9B05-9DFA4C40B207}" type="pres">
      <dgm:prSet presAssocID="{52E85DBB-C385-454A-AD1D-77AF610D142B}" presName="composite" presStyleCnt="0"/>
      <dgm:spPr/>
    </dgm:pt>
    <dgm:pt modelId="{A1C92E9E-A743-4D3E-A2AD-863B36826543}" type="pres">
      <dgm:prSet presAssocID="{52E85DBB-C385-454A-AD1D-77AF610D142B}" presName="background" presStyleLbl="node0" presStyleIdx="2" presStyleCnt="3"/>
      <dgm:spPr/>
    </dgm:pt>
    <dgm:pt modelId="{066E937D-4C0E-47C7-AC11-F4694A822129}" type="pres">
      <dgm:prSet presAssocID="{52E85DBB-C385-454A-AD1D-77AF610D142B}" presName="text" presStyleLbl="fgAcc0" presStyleIdx="2" presStyleCnt="3">
        <dgm:presLayoutVars>
          <dgm:chPref val="3"/>
        </dgm:presLayoutVars>
      </dgm:prSet>
      <dgm:spPr/>
    </dgm:pt>
    <dgm:pt modelId="{8C77B4C9-8F90-41D6-AB57-3CAC15A35E66}" type="pres">
      <dgm:prSet presAssocID="{52E85DBB-C385-454A-AD1D-77AF610D142B}" presName="hierChild2" presStyleCnt="0"/>
      <dgm:spPr/>
    </dgm:pt>
  </dgm:ptLst>
  <dgm:cxnLst>
    <dgm:cxn modelId="{10C26814-C4AE-4430-868E-F0A44829E17B}" type="presOf" srcId="{F59B6212-B03B-41E9-87E5-780BEBB9B3B1}" destId="{0CDE1536-94D9-4379-B292-7FEAB1C63F0A}" srcOrd="0" destOrd="0" presId="urn:microsoft.com/office/officeart/2005/8/layout/hierarchy1"/>
    <dgm:cxn modelId="{04300D1E-2ADE-4A62-9B7D-3FD2D26F33E0}" srcId="{F59B6212-B03B-41E9-87E5-780BEBB9B3B1}" destId="{79EA6D07-A1FA-4C55-B606-E868FC329DE9}" srcOrd="0" destOrd="0" parTransId="{20EF1C01-C220-4A1B-9D1F-134E45747F6E}" sibTransId="{CF53E91E-1E2A-4BD5-BA14-6B3392095624}"/>
    <dgm:cxn modelId="{8F6B4731-319E-4D49-9985-407966E5F9B7}" srcId="{F59B6212-B03B-41E9-87E5-780BEBB9B3B1}" destId="{1849D4E9-AA3C-49C6-AEAC-3BDDE78D0EA1}" srcOrd="1" destOrd="0" parTransId="{ECF85677-586B-4B75-8A33-F1979F8F498C}" sibTransId="{F108CE4B-6C1A-4F61-98C7-CD8F393B5334}"/>
    <dgm:cxn modelId="{4A5F345A-CA12-4FC2-B03A-188993E0091D}" type="presOf" srcId="{79EA6D07-A1FA-4C55-B606-E868FC329DE9}" destId="{4E4B3615-30A3-4CEE-9F2C-D0F974E54E69}" srcOrd="0" destOrd="0" presId="urn:microsoft.com/office/officeart/2005/8/layout/hierarchy1"/>
    <dgm:cxn modelId="{276050E1-7A62-477A-A8D5-861D176D5892}" type="presOf" srcId="{1849D4E9-AA3C-49C6-AEAC-3BDDE78D0EA1}" destId="{E69CB3FC-F47A-4103-A20F-86B7C2851088}" srcOrd="0" destOrd="0" presId="urn:microsoft.com/office/officeart/2005/8/layout/hierarchy1"/>
    <dgm:cxn modelId="{82D39BE7-B582-4758-B605-5520A62812D9}" type="presOf" srcId="{52E85DBB-C385-454A-AD1D-77AF610D142B}" destId="{066E937D-4C0E-47C7-AC11-F4694A822129}" srcOrd="0" destOrd="0" presId="urn:microsoft.com/office/officeart/2005/8/layout/hierarchy1"/>
    <dgm:cxn modelId="{CE4A9CF5-E602-4E49-8B7B-5E56DF6444F1}" srcId="{F59B6212-B03B-41E9-87E5-780BEBB9B3B1}" destId="{52E85DBB-C385-454A-AD1D-77AF610D142B}" srcOrd="2" destOrd="0" parTransId="{3D7EB780-CEEB-4159-BDC1-2C53D1795D45}" sibTransId="{C821765B-58FB-4DD4-8116-FDF33EFC227C}"/>
    <dgm:cxn modelId="{E008A966-0055-4F5E-8D57-AB1754157FA2}" type="presParOf" srcId="{0CDE1536-94D9-4379-B292-7FEAB1C63F0A}" destId="{1263B433-E675-4021-8AD9-8410EA6CC9AF}" srcOrd="0" destOrd="0" presId="urn:microsoft.com/office/officeart/2005/8/layout/hierarchy1"/>
    <dgm:cxn modelId="{18038611-4A39-4618-81DB-D5AAFB1E4384}" type="presParOf" srcId="{1263B433-E675-4021-8AD9-8410EA6CC9AF}" destId="{E2EBA256-4E46-4B70-A8F7-374A316A562B}" srcOrd="0" destOrd="0" presId="urn:microsoft.com/office/officeart/2005/8/layout/hierarchy1"/>
    <dgm:cxn modelId="{B62CE5CC-6EE4-4B89-B08E-2C6DD4611624}" type="presParOf" srcId="{E2EBA256-4E46-4B70-A8F7-374A316A562B}" destId="{2DDF365E-009D-4FB9-835E-0D35E205583D}" srcOrd="0" destOrd="0" presId="urn:microsoft.com/office/officeart/2005/8/layout/hierarchy1"/>
    <dgm:cxn modelId="{68652404-2F24-43BC-8616-2081B4E6BE98}" type="presParOf" srcId="{E2EBA256-4E46-4B70-A8F7-374A316A562B}" destId="{4E4B3615-30A3-4CEE-9F2C-D0F974E54E69}" srcOrd="1" destOrd="0" presId="urn:microsoft.com/office/officeart/2005/8/layout/hierarchy1"/>
    <dgm:cxn modelId="{954F7ED1-88E0-427F-9E92-813A962AAE1F}" type="presParOf" srcId="{1263B433-E675-4021-8AD9-8410EA6CC9AF}" destId="{0C7E8D33-505B-41FB-A5B0-40332FC421B1}" srcOrd="1" destOrd="0" presId="urn:microsoft.com/office/officeart/2005/8/layout/hierarchy1"/>
    <dgm:cxn modelId="{6F4E3A41-7707-4A72-87A7-2AC142687FDF}" type="presParOf" srcId="{0CDE1536-94D9-4379-B292-7FEAB1C63F0A}" destId="{1EF93E14-43D6-4CAE-8A6D-B2D69AA95BC8}" srcOrd="1" destOrd="0" presId="urn:microsoft.com/office/officeart/2005/8/layout/hierarchy1"/>
    <dgm:cxn modelId="{D132E0FF-A687-44FA-A9C0-886E9988DBEB}" type="presParOf" srcId="{1EF93E14-43D6-4CAE-8A6D-B2D69AA95BC8}" destId="{21D6DA1B-327E-478B-843E-E4DA91BC7744}" srcOrd="0" destOrd="0" presId="urn:microsoft.com/office/officeart/2005/8/layout/hierarchy1"/>
    <dgm:cxn modelId="{4AD08C6B-C466-45C0-BD67-4380EB8A0CC3}" type="presParOf" srcId="{21D6DA1B-327E-478B-843E-E4DA91BC7744}" destId="{B4C249E9-3E84-4296-8DA3-F60F1F8F90D4}" srcOrd="0" destOrd="0" presId="urn:microsoft.com/office/officeart/2005/8/layout/hierarchy1"/>
    <dgm:cxn modelId="{9A16E47E-07FE-4391-A23E-14C9FFFF810C}" type="presParOf" srcId="{21D6DA1B-327E-478B-843E-E4DA91BC7744}" destId="{E69CB3FC-F47A-4103-A20F-86B7C2851088}" srcOrd="1" destOrd="0" presId="urn:microsoft.com/office/officeart/2005/8/layout/hierarchy1"/>
    <dgm:cxn modelId="{8E361264-0473-4048-9648-075D63496823}" type="presParOf" srcId="{1EF93E14-43D6-4CAE-8A6D-B2D69AA95BC8}" destId="{73E155DB-9931-46B6-87BB-FCA7C03E2139}" srcOrd="1" destOrd="0" presId="urn:microsoft.com/office/officeart/2005/8/layout/hierarchy1"/>
    <dgm:cxn modelId="{05530349-47BB-431E-9B38-765309A0D27F}" type="presParOf" srcId="{0CDE1536-94D9-4379-B292-7FEAB1C63F0A}" destId="{31899BA3-BAC1-4B4B-AC38-DF606716D4D7}" srcOrd="2" destOrd="0" presId="urn:microsoft.com/office/officeart/2005/8/layout/hierarchy1"/>
    <dgm:cxn modelId="{4206ECA0-F5B3-49ED-BF56-53920E9FADC7}" type="presParOf" srcId="{31899BA3-BAC1-4B4B-AC38-DF606716D4D7}" destId="{84867676-DA26-480D-9B05-9DFA4C40B207}" srcOrd="0" destOrd="0" presId="urn:microsoft.com/office/officeart/2005/8/layout/hierarchy1"/>
    <dgm:cxn modelId="{CCCE6DEC-618A-4478-830D-32FC5707DC67}" type="presParOf" srcId="{84867676-DA26-480D-9B05-9DFA4C40B207}" destId="{A1C92E9E-A743-4D3E-A2AD-863B36826543}" srcOrd="0" destOrd="0" presId="urn:microsoft.com/office/officeart/2005/8/layout/hierarchy1"/>
    <dgm:cxn modelId="{9B34E80C-CFE4-40AB-877E-9EB7CDEA404F}" type="presParOf" srcId="{84867676-DA26-480D-9B05-9DFA4C40B207}" destId="{066E937D-4C0E-47C7-AC11-F4694A822129}" srcOrd="1" destOrd="0" presId="urn:microsoft.com/office/officeart/2005/8/layout/hierarchy1"/>
    <dgm:cxn modelId="{1C3FD94B-D7DA-4729-A100-9B850AAC6D94}" type="presParOf" srcId="{31899BA3-BAC1-4B4B-AC38-DF606716D4D7}" destId="{8C77B4C9-8F90-41D6-AB57-3CAC15A35E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76D02-786E-402D-B0F7-92B782B742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F88A7-46C9-44FF-81B3-5A1EFF0E7C9D}">
      <dgm:prSet/>
      <dgm:spPr/>
      <dgm:t>
        <a:bodyPr/>
        <a:lstStyle/>
        <a:p>
          <a:r>
            <a:rPr lang="en-US" b="0" i="0"/>
            <a:t>Organizing the search committee</a:t>
          </a:r>
          <a:endParaRPr lang="en-US"/>
        </a:p>
      </dgm:t>
    </dgm:pt>
    <dgm:pt modelId="{7497BFA0-9C14-432E-9880-1E240582CBA1}" type="parTrans" cxnId="{B5E13684-8FB8-4188-AABC-01E0C14DD299}">
      <dgm:prSet/>
      <dgm:spPr/>
      <dgm:t>
        <a:bodyPr/>
        <a:lstStyle/>
        <a:p>
          <a:endParaRPr lang="en-US"/>
        </a:p>
      </dgm:t>
    </dgm:pt>
    <dgm:pt modelId="{DA177249-C096-4CE9-B4BE-803CCB841CDB}" type="sibTrans" cxnId="{B5E13684-8FB8-4188-AABC-01E0C14DD299}">
      <dgm:prSet/>
      <dgm:spPr/>
      <dgm:t>
        <a:bodyPr/>
        <a:lstStyle/>
        <a:p>
          <a:endParaRPr lang="en-US"/>
        </a:p>
      </dgm:t>
    </dgm:pt>
    <dgm:pt modelId="{E1B3B6E8-C348-4B9E-AF28-AF80C756F2FD}">
      <dgm:prSet/>
      <dgm:spPr/>
      <dgm:t>
        <a:bodyPr/>
        <a:lstStyle/>
        <a:p>
          <a:r>
            <a:rPr lang="en-US" b="0" i="0"/>
            <a:t>Developing the job description</a:t>
          </a:r>
          <a:endParaRPr lang="en-US"/>
        </a:p>
      </dgm:t>
    </dgm:pt>
    <dgm:pt modelId="{DFFEFE35-109C-4CB6-A1D9-C92D33570526}" type="parTrans" cxnId="{BD3BA130-3BAD-4534-BEA5-2B0F9BCA08D1}">
      <dgm:prSet/>
      <dgm:spPr/>
      <dgm:t>
        <a:bodyPr/>
        <a:lstStyle/>
        <a:p>
          <a:endParaRPr lang="en-US"/>
        </a:p>
      </dgm:t>
    </dgm:pt>
    <dgm:pt modelId="{7CB4A48F-7819-4BEC-86AC-4FFB81ED4848}" type="sibTrans" cxnId="{BD3BA130-3BAD-4534-BEA5-2B0F9BCA08D1}">
      <dgm:prSet/>
      <dgm:spPr/>
      <dgm:t>
        <a:bodyPr/>
        <a:lstStyle/>
        <a:p>
          <a:endParaRPr lang="en-US"/>
        </a:p>
      </dgm:t>
    </dgm:pt>
    <dgm:pt modelId="{C543B9EF-2233-439D-B76D-99DD19648A3D}">
      <dgm:prSet/>
      <dgm:spPr/>
      <dgm:t>
        <a:bodyPr/>
        <a:lstStyle/>
        <a:p>
          <a:r>
            <a:rPr lang="en-US" b="0" i="0"/>
            <a:t>Advertising the position </a:t>
          </a:r>
          <a:endParaRPr lang="en-US"/>
        </a:p>
      </dgm:t>
    </dgm:pt>
    <dgm:pt modelId="{5989002C-E93B-4EE3-85CC-2204517CDF75}" type="parTrans" cxnId="{038F012A-BF97-43F0-B3BC-650833DC462F}">
      <dgm:prSet/>
      <dgm:spPr/>
      <dgm:t>
        <a:bodyPr/>
        <a:lstStyle/>
        <a:p>
          <a:endParaRPr lang="en-US"/>
        </a:p>
      </dgm:t>
    </dgm:pt>
    <dgm:pt modelId="{070A76C2-6816-477F-B556-0B37C256DFD1}" type="sibTrans" cxnId="{038F012A-BF97-43F0-B3BC-650833DC462F}">
      <dgm:prSet/>
      <dgm:spPr/>
      <dgm:t>
        <a:bodyPr/>
        <a:lstStyle/>
        <a:p>
          <a:endParaRPr lang="en-US"/>
        </a:p>
      </dgm:t>
    </dgm:pt>
    <dgm:pt modelId="{E5ABD413-CE7C-4F75-B169-6FE045BBD398}">
      <dgm:prSet/>
      <dgm:spPr/>
      <dgm:t>
        <a:bodyPr/>
        <a:lstStyle/>
        <a:p>
          <a:r>
            <a:rPr lang="en-US" b="0" i="0"/>
            <a:t>Reviewing the candidates</a:t>
          </a:r>
          <a:endParaRPr lang="en-US"/>
        </a:p>
      </dgm:t>
    </dgm:pt>
    <dgm:pt modelId="{20546C42-AF7C-4193-92DB-F4A3F787004A}" type="parTrans" cxnId="{26E34761-E72E-4F0B-93CF-32E8D8AB03CB}">
      <dgm:prSet/>
      <dgm:spPr/>
      <dgm:t>
        <a:bodyPr/>
        <a:lstStyle/>
        <a:p>
          <a:endParaRPr lang="en-US"/>
        </a:p>
      </dgm:t>
    </dgm:pt>
    <dgm:pt modelId="{AF9892CD-176F-4BCF-B4FF-2C8BF6A34616}" type="sibTrans" cxnId="{26E34761-E72E-4F0B-93CF-32E8D8AB03CB}">
      <dgm:prSet/>
      <dgm:spPr/>
      <dgm:t>
        <a:bodyPr/>
        <a:lstStyle/>
        <a:p>
          <a:endParaRPr lang="en-US"/>
        </a:p>
      </dgm:t>
    </dgm:pt>
    <dgm:pt modelId="{E25DBE1F-F63B-4CF6-BF47-BDA974A2A1EE}">
      <dgm:prSet/>
      <dgm:spPr/>
      <dgm:t>
        <a:bodyPr/>
        <a:lstStyle/>
        <a:p>
          <a:r>
            <a:rPr lang="en-US" b="0" i="0"/>
            <a:t>Keeping good records</a:t>
          </a:r>
          <a:endParaRPr lang="en-US"/>
        </a:p>
      </dgm:t>
    </dgm:pt>
    <dgm:pt modelId="{DA8EBC2A-1C41-47B0-B0CB-55048E5D67C5}" type="parTrans" cxnId="{80D68326-95B5-452D-A3C0-F60775C252AB}">
      <dgm:prSet/>
      <dgm:spPr/>
      <dgm:t>
        <a:bodyPr/>
        <a:lstStyle/>
        <a:p>
          <a:endParaRPr lang="en-US"/>
        </a:p>
      </dgm:t>
    </dgm:pt>
    <dgm:pt modelId="{CBECF9BE-36EA-44C0-BD7D-92F21EE65F10}" type="sibTrans" cxnId="{80D68326-95B5-452D-A3C0-F60775C252AB}">
      <dgm:prSet/>
      <dgm:spPr/>
      <dgm:t>
        <a:bodyPr/>
        <a:lstStyle/>
        <a:p>
          <a:endParaRPr lang="en-US"/>
        </a:p>
      </dgm:t>
    </dgm:pt>
    <dgm:pt modelId="{1B5BA091-0651-47FA-BEF6-5B977B5CD90D}">
      <dgm:prSet/>
      <dgm:spPr/>
      <dgm:t>
        <a:bodyPr/>
        <a:lstStyle/>
        <a:p>
          <a:r>
            <a:rPr lang="en-US" b="0" i="0"/>
            <a:t>Best practices for interviewing candidates</a:t>
          </a:r>
          <a:endParaRPr lang="en-US"/>
        </a:p>
      </dgm:t>
    </dgm:pt>
    <dgm:pt modelId="{698C2F1C-5169-47D7-926F-BD60C82225C6}" type="parTrans" cxnId="{8B3CB538-3B34-4071-9C76-E628586B9E8F}">
      <dgm:prSet/>
      <dgm:spPr/>
      <dgm:t>
        <a:bodyPr/>
        <a:lstStyle/>
        <a:p>
          <a:endParaRPr lang="en-US"/>
        </a:p>
      </dgm:t>
    </dgm:pt>
    <dgm:pt modelId="{626E44EC-F215-4FB2-8DDB-8C1202524041}" type="sibTrans" cxnId="{8B3CB538-3B34-4071-9C76-E628586B9E8F}">
      <dgm:prSet/>
      <dgm:spPr/>
      <dgm:t>
        <a:bodyPr/>
        <a:lstStyle/>
        <a:p>
          <a:endParaRPr lang="en-US"/>
        </a:p>
      </dgm:t>
    </dgm:pt>
    <dgm:pt modelId="{47638C99-31EF-451E-9182-EE730D03254E}" type="pres">
      <dgm:prSet presAssocID="{30676D02-786E-402D-B0F7-92B782B742D8}" presName="root" presStyleCnt="0">
        <dgm:presLayoutVars>
          <dgm:dir/>
          <dgm:resizeHandles val="exact"/>
        </dgm:presLayoutVars>
      </dgm:prSet>
      <dgm:spPr/>
    </dgm:pt>
    <dgm:pt modelId="{3B3A1D93-9E04-41AE-BBFB-868095A9B546}" type="pres">
      <dgm:prSet presAssocID="{C31F88A7-46C9-44FF-81B3-5A1EFF0E7C9D}" presName="compNode" presStyleCnt="0"/>
      <dgm:spPr/>
    </dgm:pt>
    <dgm:pt modelId="{47CB865D-403B-4DA7-8BF2-018FB3AE0E3E}" type="pres">
      <dgm:prSet presAssocID="{C31F88A7-46C9-44FF-81B3-5A1EFF0E7C9D}" presName="bgRect" presStyleLbl="bgShp" presStyleIdx="0" presStyleCnt="6"/>
      <dgm:spPr/>
    </dgm:pt>
    <dgm:pt modelId="{53AA6B19-2F5D-4E2C-80F2-A08D1F9373A0}" type="pres">
      <dgm:prSet presAssocID="{C31F88A7-46C9-44FF-81B3-5A1EFF0E7C9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DAFBF5C-8F93-4ADD-B514-EC995A83914A}" type="pres">
      <dgm:prSet presAssocID="{C31F88A7-46C9-44FF-81B3-5A1EFF0E7C9D}" presName="spaceRect" presStyleCnt="0"/>
      <dgm:spPr/>
    </dgm:pt>
    <dgm:pt modelId="{F6D79A9F-5FC9-4B4E-A6F0-DF84FED3A95A}" type="pres">
      <dgm:prSet presAssocID="{C31F88A7-46C9-44FF-81B3-5A1EFF0E7C9D}" presName="parTx" presStyleLbl="revTx" presStyleIdx="0" presStyleCnt="6">
        <dgm:presLayoutVars>
          <dgm:chMax val="0"/>
          <dgm:chPref val="0"/>
        </dgm:presLayoutVars>
      </dgm:prSet>
      <dgm:spPr/>
    </dgm:pt>
    <dgm:pt modelId="{F6992346-174D-4729-9782-F6D9EABAF8A5}" type="pres">
      <dgm:prSet presAssocID="{DA177249-C096-4CE9-B4BE-803CCB841CDB}" presName="sibTrans" presStyleCnt="0"/>
      <dgm:spPr/>
    </dgm:pt>
    <dgm:pt modelId="{97C6D15E-863A-42CE-A033-BAC1356BD7D6}" type="pres">
      <dgm:prSet presAssocID="{E1B3B6E8-C348-4B9E-AF28-AF80C756F2FD}" presName="compNode" presStyleCnt="0"/>
      <dgm:spPr/>
    </dgm:pt>
    <dgm:pt modelId="{E83C32CE-69A2-4FC3-A693-1EB59A540BEB}" type="pres">
      <dgm:prSet presAssocID="{E1B3B6E8-C348-4B9E-AF28-AF80C756F2FD}" presName="bgRect" presStyleLbl="bgShp" presStyleIdx="1" presStyleCnt="6"/>
      <dgm:spPr/>
    </dgm:pt>
    <dgm:pt modelId="{E1C60D71-9FE1-4F06-AD52-B6EC227C0639}" type="pres">
      <dgm:prSet presAssocID="{E1B3B6E8-C348-4B9E-AF28-AF80C756F2F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DB136F8-38A0-4130-B22A-BE04D5070420}" type="pres">
      <dgm:prSet presAssocID="{E1B3B6E8-C348-4B9E-AF28-AF80C756F2FD}" presName="spaceRect" presStyleCnt="0"/>
      <dgm:spPr/>
    </dgm:pt>
    <dgm:pt modelId="{6FDC5F6A-E69A-4AD6-90C3-DD38160DA5CF}" type="pres">
      <dgm:prSet presAssocID="{E1B3B6E8-C348-4B9E-AF28-AF80C756F2FD}" presName="parTx" presStyleLbl="revTx" presStyleIdx="1" presStyleCnt="6">
        <dgm:presLayoutVars>
          <dgm:chMax val="0"/>
          <dgm:chPref val="0"/>
        </dgm:presLayoutVars>
      </dgm:prSet>
      <dgm:spPr/>
    </dgm:pt>
    <dgm:pt modelId="{628871AF-7347-49D6-87D4-E7263CF00D10}" type="pres">
      <dgm:prSet presAssocID="{7CB4A48F-7819-4BEC-86AC-4FFB81ED4848}" presName="sibTrans" presStyleCnt="0"/>
      <dgm:spPr/>
    </dgm:pt>
    <dgm:pt modelId="{E91CA2AF-330D-4D12-A92F-CC0F80722942}" type="pres">
      <dgm:prSet presAssocID="{C543B9EF-2233-439D-B76D-99DD19648A3D}" presName="compNode" presStyleCnt="0"/>
      <dgm:spPr/>
    </dgm:pt>
    <dgm:pt modelId="{58A07FEE-A3F8-4918-8904-6E11C951BC7F}" type="pres">
      <dgm:prSet presAssocID="{C543B9EF-2233-439D-B76D-99DD19648A3D}" presName="bgRect" presStyleLbl="bgShp" presStyleIdx="2" presStyleCnt="6"/>
      <dgm:spPr/>
    </dgm:pt>
    <dgm:pt modelId="{050830A5-2B5E-4325-9B96-767F15EDBBC5}" type="pres">
      <dgm:prSet presAssocID="{C543B9EF-2233-439D-B76D-99DD19648A3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A67C4B8-321E-4FB1-B399-363302C6A065}" type="pres">
      <dgm:prSet presAssocID="{C543B9EF-2233-439D-B76D-99DD19648A3D}" presName="spaceRect" presStyleCnt="0"/>
      <dgm:spPr/>
    </dgm:pt>
    <dgm:pt modelId="{4E2D36FE-C496-41A3-BADB-BB75854FEE18}" type="pres">
      <dgm:prSet presAssocID="{C543B9EF-2233-439D-B76D-99DD19648A3D}" presName="parTx" presStyleLbl="revTx" presStyleIdx="2" presStyleCnt="6">
        <dgm:presLayoutVars>
          <dgm:chMax val="0"/>
          <dgm:chPref val="0"/>
        </dgm:presLayoutVars>
      </dgm:prSet>
      <dgm:spPr/>
    </dgm:pt>
    <dgm:pt modelId="{C73FD5B8-C262-40B1-89BC-1B64BE654FC4}" type="pres">
      <dgm:prSet presAssocID="{070A76C2-6816-477F-B556-0B37C256DFD1}" presName="sibTrans" presStyleCnt="0"/>
      <dgm:spPr/>
    </dgm:pt>
    <dgm:pt modelId="{5DEA77B1-CCB1-4ACE-984F-6E03B0AFA074}" type="pres">
      <dgm:prSet presAssocID="{E5ABD413-CE7C-4F75-B169-6FE045BBD398}" presName="compNode" presStyleCnt="0"/>
      <dgm:spPr/>
    </dgm:pt>
    <dgm:pt modelId="{08B8CBF3-E75D-4059-8D41-A2CEC1A573B6}" type="pres">
      <dgm:prSet presAssocID="{E5ABD413-CE7C-4F75-B169-6FE045BBD398}" presName="bgRect" presStyleLbl="bgShp" presStyleIdx="3" presStyleCnt="6"/>
      <dgm:spPr/>
    </dgm:pt>
    <dgm:pt modelId="{140E43C0-6EDE-4DC7-9A77-64241D10C2F6}" type="pres">
      <dgm:prSet presAssocID="{E5ABD413-CE7C-4F75-B169-6FE045BBD39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3C71B75-9BA2-454E-85D0-2F871622AD00}" type="pres">
      <dgm:prSet presAssocID="{E5ABD413-CE7C-4F75-B169-6FE045BBD398}" presName="spaceRect" presStyleCnt="0"/>
      <dgm:spPr/>
    </dgm:pt>
    <dgm:pt modelId="{2ABFDCF6-584A-4942-9E75-3E7A57F06049}" type="pres">
      <dgm:prSet presAssocID="{E5ABD413-CE7C-4F75-B169-6FE045BBD398}" presName="parTx" presStyleLbl="revTx" presStyleIdx="3" presStyleCnt="6">
        <dgm:presLayoutVars>
          <dgm:chMax val="0"/>
          <dgm:chPref val="0"/>
        </dgm:presLayoutVars>
      </dgm:prSet>
      <dgm:spPr/>
    </dgm:pt>
    <dgm:pt modelId="{B9F4C41B-A4DC-438B-9462-715A0F63BA5E}" type="pres">
      <dgm:prSet presAssocID="{AF9892CD-176F-4BCF-B4FF-2C8BF6A34616}" presName="sibTrans" presStyleCnt="0"/>
      <dgm:spPr/>
    </dgm:pt>
    <dgm:pt modelId="{4FA378AC-BE4C-4E1D-A4FF-0315C644E4E2}" type="pres">
      <dgm:prSet presAssocID="{E25DBE1F-F63B-4CF6-BF47-BDA974A2A1EE}" presName="compNode" presStyleCnt="0"/>
      <dgm:spPr/>
    </dgm:pt>
    <dgm:pt modelId="{35CBCAB3-90CC-43C2-A875-3598F53C815D}" type="pres">
      <dgm:prSet presAssocID="{E25DBE1F-F63B-4CF6-BF47-BDA974A2A1EE}" presName="bgRect" presStyleLbl="bgShp" presStyleIdx="4" presStyleCnt="6"/>
      <dgm:spPr/>
    </dgm:pt>
    <dgm:pt modelId="{5B2B7F22-192A-4642-B515-3764BDB5D7BD}" type="pres">
      <dgm:prSet presAssocID="{E25DBE1F-F63B-4CF6-BF47-BDA974A2A1E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C27160-0C9B-4FB7-93B0-33137ABDEFCE}" type="pres">
      <dgm:prSet presAssocID="{E25DBE1F-F63B-4CF6-BF47-BDA974A2A1EE}" presName="spaceRect" presStyleCnt="0"/>
      <dgm:spPr/>
    </dgm:pt>
    <dgm:pt modelId="{D03118C4-25E4-4F83-AC06-C8AC8A731DFD}" type="pres">
      <dgm:prSet presAssocID="{E25DBE1F-F63B-4CF6-BF47-BDA974A2A1EE}" presName="parTx" presStyleLbl="revTx" presStyleIdx="4" presStyleCnt="6">
        <dgm:presLayoutVars>
          <dgm:chMax val="0"/>
          <dgm:chPref val="0"/>
        </dgm:presLayoutVars>
      </dgm:prSet>
      <dgm:spPr/>
    </dgm:pt>
    <dgm:pt modelId="{638A6551-310D-4A0B-9258-2225726A21B3}" type="pres">
      <dgm:prSet presAssocID="{CBECF9BE-36EA-44C0-BD7D-92F21EE65F10}" presName="sibTrans" presStyleCnt="0"/>
      <dgm:spPr/>
    </dgm:pt>
    <dgm:pt modelId="{4C4A1BF4-BD55-447C-B6DD-11A0B1AC4D42}" type="pres">
      <dgm:prSet presAssocID="{1B5BA091-0651-47FA-BEF6-5B977B5CD90D}" presName="compNode" presStyleCnt="0"/>
      <dgm:spPr/>
    </dgm:pt>
    <dgm:pt modelId="{7BA99D61-37F9-41AE-A487-044386653849}" type="pres">
      <dgm:prSet presAssocID="{1B5BA091-0651-47FA-BEF6-5B977B5CD90D}" presName="bgRect" presStyleLbl="bgShp" presStyleIdx="5" presStyleCnt="6"/>
      <dgm:spPr/>
    </dgm:pt>
    <dgm:pt modelId="{AA7F5746-E866-40E7-8F87-8039A7DFC13C}" type="pres">
      <dgm:prSet presAssocID="{1B5BA091-0651-47FA-BEF6-5B977B5CD90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E3AC3DC-10C9-481A-A696-F1B24F3ED9AC}" type="pres">
      <dgm:prSet presAssocID="{1B5BA091-0651-47FA-BEF6-5B977B5CD90D}" presName="spaceRect" presStyleCnt="0"/>
      <dgm:spPr/>
    </dgm:pt>
    <dgm:pt modelId="{DA517682-374D-4E53-9494-215A0DC780BF}" type="pres">
      <dgm:prSet presAssocID="{1B5BA091-0651-47FA-BEF6-5B977B5CD90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0D68326-95B5-452D-A3C0-F60775C252AB}" srcId="{30676D02-786E-402D-B0F7-92B782B742D8}" destId="{E25DBE1F-F63B-4CF6-BF47-BDA974A2A1EE}" srcOrd="4" destOrd="0" parTransId="{DA8EBC2A-1C41-47B0-B0CB-55048E5D67C5}" sibTransId="{CBECF9BE-36EA-44C0-BD7D-92F21EE65F10}"/>
    <dgm:cxn modelId="{038F012A-BF97-43F0-B3BC-650833DC462F}" srcId="{30676D02-786E-402D-B0F7-92B782B742D8}" destId="{C543B9EF-2233-439D-B76D-99DD19648A3D}" srcOrd="2" destOrd="0" parTransId="{5989002C-E93B-4EE3-85CC-2204517CDF75}" sibTransId="{070A76C2-6816-477F-B556-0B37C256DFD1}"/>
    <dgm:cxn modelId="{3AB4042C-0819-43C7-8BE9-CEBA9B233629}" type="presOf" srcId="{30676D02-786E-402D-B0F7-92B782B742D8}" destId="{47638C99-31EF-451E-9182-EE730D03254E}" srcOrd="0" destOrd="0" presId="urn:microsoft.com/office/officeart/2018/2/layout/IconVerticalSolidList"/>
    <dgm:cxn modelId="{BD3BA130-3BAD-4534-BEA5-2B0F9BCA08D1}" srcId="{30676D02-786E-402D-B0F7-92B782B742D8}" destId="{E1B3B6E8-C348-4B9E-AF28-AF80C756F2FD}" srcOrd="1" destOrd="0" parTransId="{DFFEFE35-109C-4CB6-A1D9-C92D33570526}" sibTransId="{7CB4A48F-7819-4BEC-86AC-4FFB81ED4848}"/>
    <dgm:cxn modelId="{6D7DBA37-5EA8-4DB3-892B-AB1F299836F6}" type="presOf" srcId="{E25DBE1F-F63B-4CF6-BF47-BDA974A2A1EE}" destId="{D03118C4-25E4-4F83-AC06-C8AC8A731DFD}" srcOrd="0" destOrd="0" presId="urn:microsoft.com/office/officeart/2018/2/layout/IconVerticalSolidList"/>
    <dgm:cxn modelId="{8B3CB538-3B34-4071-9C76-E628586B9E8F}" srcId="{30676D02-786E-402D-B0F7-92B782B742D8}" destId="{1B5BA091-0651-47FA-BEF6-5B977B5CD90D}" srcOrd="5" destOrd="0" parTransId="{698C2F1C-5169-47D7-926F-BD60C82225C6}" sibTransId="{626E44EC-F215-4FB2-8DDB-8C1202524041}"/>
    <dgm:cxn modelId="{6395A940-A608-40B3-BCC0-93D64906A3FC}" type="presOf" srcId="{C543B9EF-2233-439D-B76D-99DD19648A3D}" destId="{4E2D36FE-C496-41A3-BADB-BB75854FEE18}" srcOrd="0" destOrd="0" presId="urn:microsoft.com/office/officeart/2018/2/layout/IconVerticalSolidList"/>
    <dgm:cxn modelId="{26E34761-E72E-4F0B-93CF-32E8D8AB03CB}" srcId="{30676D02-786E-402D-B0F7-92B782B742D8}" destId="{E5ABD413-CE7C-4F75-B169-6FE045BBD398}" srcOrd="3" destOrd="0" parTransId="{20546C42-AF7C-4193-92DB-F4A3F787004A}" sibTransId="{AF9892CD-176F-4BCF-B4FF-2C8BF6A34616}"/>
    <dgm:cxn modelId="{064F4E4D-5E90-4916-88A2-E34DE3343681}" type="presOf" srcId="{1B5BA091-0651-47FA-BEF6-5B977B5CD90D}" destId="{DA517682-374D-4E53-9494-215A0DC780BF}" srcOrd="0" destOrd="0" presId="urn:microsoft.com/office/officeart/2018/2/layout/IconVerticalSolidList"/>
    <dgm:cxn modelId="{B5E13684-8FB8-4188-AABC-01E0C14DD299}" srcId="{30676D02-786E-402D-B0F7-92B782B742D8}" destId="{C31F88A7-46C9-44FF-81B3-5A1EFF0E7C9D}" srcOrd="0" destOrd="0" parTransId="{7497BFA0-9C14-432E-9880-1E240582CBA1}" sibTransId="{DA177249-C096-4CE9-B4BE-803CCB841CDB}"/>
    <dgm:cxn modelId="{ACEC1F8B-0A72-498F-A27B-ED5D35DA0CBC}" type="presOf" srcId="{C31F88A7-46C9-44FF-81B3-5A1EFF0E7C9D}" destId="{F6D79A9F-5FC9-4B4E-A6F0-DF84FED3A95A}" srcOrd="0" destOrd="0" presId="urn:microsoft.com/office/officeart/2018/2/layout/IconVerticalSolidList"/>
    <dgm:cxn modelId="{E8BDC1A8-19C0-488B-908D-31E6FF52569B}" type="presOf" srcId="{E1B3B6E8-C348-4B9E-AF28-AF80C756F2FD}" destId="{6FDC5F6A-E69A-4AD6-90C3-DD38160DA5CF}" srcOrd="0" destOrd="0" presId="urn:microsoft.com/office/officeart/2018/2/layout/IconVerticalSolidList"/>
    <dgm:cxn modelId="{364D33F2-7BEA-42C4-9E57-6C02B4E84A27}" type="presOf" srcId="{E5ABD413-CE7C-4F75-B169-6FE045BBD398}" destId="{2ABFDCF6-584A-4942-9E75-3E7A57F06049}" srcOrd="0" destOrd="0" presId="urn:microsoft.com/office/officeart/2018/2/layout/IconVerticalSolidList"/>
    <dgm:cxn modelId="{8FE626DC-2D69-4307-954D-3AB37E1DED3C}" type="presParOf" srcId="{47638C99-31EF-451E-9182-EE730D03254E}" destId="{3B3A1D93-9E04-41AE-BBFB-868095A9B546}" srcOrd="0" destOrd="0" presId="urn:microsoft.com/office/officeart/2018/2/layout/IconVerticalSolidList"/>
    <dgm:cxn modelId="{F244FCBA-F5CC-4A74-A5C7-66B781A4AFA3}" type="presParOf" srcId="{3B3A1D93-9E04-41AE-BBFB-868095A9B546}" destId="{47CB865D-403B-4DA7-8BF2-018FB3AE0E3E}" srcOrd="0" destOrd="0" presId="urn:microsoft.com/office/officeart/2018/2/layout/IconVerticalSolidList"/>
    <dgm:cxn modelId="{894B3ADC-F434-4EFE-9854-0D28E4A103E4}" type="presParOf" srcId="{3B3A1D93-9E04-41AE-BBFB-868095A9B546}" destId="{53AA6B19-2F5D-4E2C-80F2-A08D1F9373A0}" srcOrd="1" destOrd="0" presId="urn:microsoft.com/office/officeart/2018/2/layout/IconVerticalSolidList"/>
    <dgm:cxn modelId="{AC1F142D-E638-4D67-8361-14728AD5B543}" type="presParOf" srcId="{3B3A1D93-9E04-41AE-BBFB-868095A9B546}" destId="{4DAFBF5C-8F93-4ADD-B514-EC995A83914A}" srcOrd="2" destOrd="0" presId="urn:microsoft.com/office/officeart/2018/2/layout/IconVerticalSolidList"/>
    <dgm:cxn modelId="{6705D849-089D-42F4-BB06-C2E292FA955D}" type="presParOf" srcId="{3B3A1D93-9E04-41AE-BBFB-868095A9B546}" destId="{F6D79A9F-5FC9-4B4E-A6F0-DF84FED3A95A}" srcOrd="3" destOrd="0" presId="urn:microsoft.com/office/officeart/2018/2/layout/IconVerticalSolidList"/>
    <dgm:cxn modelId="{BEBAACC4-B797-4353-A635-0B1ED96CEB31}" type="presParOf" srcId="{47638C99-31EF-451E-9182-EE730D03254E}" destId="{F6992346-174D-4729-9782-F6D9EABAF8A5}" srcOrd="1" destOrd="0" presId="urn:microsoft.com/office/officeart/2018/2/layout/IconVerticalSolidList"/>
    <dgm:cxn modelId="{18C277D0-A250-47FB-885C-C569D235EDD0}" type="presParOf" srcId="{47638C99-31EF-451E-9182-EE730D03254E}" destId="{97C6D15E-863A-42CE-A033-BAC1356BD7D6}" srcOrd="2" destOrd="0" presId="urn:microsoft.com/office/officeart/2018/2/layout/IconVerticalSolidList"/>
    <dgm:cxn modelId="{3D493A08-F79F-4BBF-9945-4945C72AB9E0}" type="presParOf" srcId="{97C6D15E-863A-42CE-A033-BAC1356BD7D6}" destId="{E83C32CE-69A2-4FC3-A693-1EB59A540BEB}" srcOrd="0" destOrd="0" presId="urn:microsoft.com/office/officeart/2018/2/layout/IconVerticalSolidList"/>
    <dgm:cxn modelId="{9462F685-B09A-4B45-B44B-B784D885ABB8}" type="presParOf" srcId="{97C6D15E-863A-42CE-A033-BAC1356BD7D6}" destId="{E1C60D71-9FE1-4F06-AD52-B6EC227C0639}" srcOrd="1" destOrd="0" presId="urn:microsoft.com/office/officeart/2018/2/layout/IconVerticalSolidList"/>
    <dgm:cxn modelId="{E8031C77-012A-4364-AE39-E49D7D7F762F}" type="presParOf" srcId="{97C6D15E-863A-42CE-A033-BAC1356BD7D6}" destId="{0DB136F8-38A0-4130-B22A-BE04D5070420}" srcOrd="2" destOrd="0" presId="urn:microsoft.com/office/officeart/2018/2/layout/IconVerticalSolidList"/>
    <dgm:cxn modelId="{93AF298C-EE48-4C94-9F99-CF4AC1EC08F4}" type="presParOf" srcId="{97C6D15E-863A-42CE-A033-BAC1356BD7D6}" destId="{6FDC5F6A-E69A-4AD6-90C3-DD38160DA5CF}" srcOrd="3" destOrd="0" presId="urn:microsoft.com/office/officeart/2018/2/layout/IconVerticalSolidList"/>
    <dgm:cxn modelId="{ED8C6741-2530-4E7E-B65D-712BC137082F}" type="presParOf" srcId="{47638C99-31EF-451E-9182-EE730D03254E}" destId="{628871AF-7347-49D6-87D4-E7263CF00D10}" srcOrd="3" destOrd="0" presId="urn:microsoft.com/office/officeart/2018/2/layout/IconVerticalSolidList"/>
    <dgm:cxn modelId="{B76775FA-68F0-45B0-9618-6B23D6762210}" type="presParOf" srcId="{47638C99-31EF-451E-9182-EE730D03254E}" destId="{E91CA2AF-330D-4D12-A92F-CC0F80722942}" srcOrd="4" destOrd="0" presId="urn:microsoft.com/office/officeart/2018/2/layout/IconVerticalSolidList"/>
    <dgm:cxn modelId="{AB84ADAB-FEAC-45E3-9B67-79319F7964BC}" type="presParOf" srcId="{E91CA2AF-330D-4D12-A92F-CC0F80722942}" destId="{58A07FEE-A3F8-4918-8904-6E11C951BC7F}" srcOrd="0" destOrd="0" presId="urn:microsoft.com/office/officeart/2018/2/layout/IconVerticalSolidList"/>
    <dgm:cxn modelId="{9054B7AC-BA2E-4C92-AA80-21F4A3C70E8C}" type="presParOf" srcId="{E91CA2AF-330D-4D12-A92F-CC0F80722942}" destId="{050830A5-2B5E-4325-9B96-767F15EDBBC5}" srcOrd="1" destOrd="0" presId="urn:microsoft.com/office/officeart/2018/2/layout/IconVerticalSolidList"/>
    <dgm:cxn modelId="{6A4CFB12-7F4F-447C-866F-06BE4DC3AE97}" type="presParOf" srcId="{E91CA2AF-330D-4D12-A92F-CC0F80722942}" destId="{8A67C4B8-321E-4FB1-B399-363302C6A065}" srcOrd="2" destOrd="0" presId="urn:microsoft.com/office/officeart/2018/2/layout/IconVerticalSolidList"/>
    <dgm:cxn modelId="{51667BEF-55D1-467D-BAEC-B9C573FE6BA7}" type="presParOf" srcId="{E91CA2AF-330D-4D12-A92F-CC0F80722942}" destId="{4E2D36FE-C496-41A3-BADB-BB75854FEE18}" srcOrd="3" destOrd="0" presId="urn:microsoft.com/office/officeart/2018/2/layout/IconVerticalSolidList"/>
    <dgm:cxn modelId="{13A135B2-CE9D-4512-AE0B-001C7E968C6E}" type="presParOf" srcId="{47638C99-31EF-451E-9182-EE730D03254E}" destId="{C73FD5B8-C262-40B1-89BC-1B64BE654FC4}" srcOrd="5" destOrd="0" presId="urn:microsoft.com/office/officeart/2018/2/layout/IconVerticalSolidList"/>
    <dgm:cxn modelId="{FFA2FA04-FF60-441C-A1A3-2594AE2F02D9}" type="presParOf" srcId="{47638C99-31EF-451E-9182-EE730D03254E}" destId="{5DEA77B1-CCB1-4ACE-984F-6E03B0AFA074}" srcOrd="6" destOrd="0" presId="urn:microsoft.com/office/officeart/2018/2/layout/IconVerticalSolidList"/>
    <dgm:cxn modelId="{53240E7E-A832-4C8B-8A0C-08BD1CBBE91C}" type="presParOf" srcId="{5DEA77B1-CCB1-4ACE-984F-6E03B0AFA074}" destId="{08B8CBF3-E75D-4059-8D41-A2CEC1A573B6}" srcOrd="0" destOrd="0" presId="urn:microsoft.com/office/officeart/2018/2/layout/IconVerticalSolidList"/>
    <dgm:cxn modelId="{D7DFF6A6-37F6-4659-8604-258439D01987}" type="presParOf" srcId="{5DEA77B1-CCB1-4ACE-984F-6E03B0AFA074}" destId="{140E43C0-6EDE-4DC7-9A77-64241D10C2F6}" srcOrd="1" destOrd="0" presId="urn:microsoft.com/office/officeart/2018/2/layout/IconVerticalSolidList"/>
    <dgm:cxn modelId="{9FD6AD9B-FF0F-4D01-8CFE-B043229C678B}" type="presParOf" srcId="{5DEA77B1-CCB1-4ACE-984F-6E03B0AFA074}" destId="{13C71B75-9BA2-454E-85D0-2F871622AD00}" srcOrd="2" destOrd="0" presId="urn:microsoft.com/office/officeart/2018/2/layout/IconVerticalSolidList"/>
    <dgm:cxn modelId="{90A0CEDB-2CAA-46F3-AD39-A8C11544BE4B}" type="presParOf" srcId="{5DEA77B1-CCB1-4ACE-984F-6E03B0AFA074}" destId="{2ABFDCF6-584A-4942-9E75-3E7A57F06049}" srcOrd="3" destOrd="0" presId="urn:microsoft.com/office/officeart/2018/2/layout/IconVerticalSolidList"/>
    <dgm:cxn modelId="{9767D02F-652F-4875-A271-465C210012A5}" type="presParOf" srcId="{47638C99-31EF-451E-9182-EE730D03254E}" destId="{B9F4C41B-A4DC-438B-9462-715A0F63BA5E}" srcOrd="7" destOrd="0" presId="urn:microsoft.com/office/officeart/2018/2/layout/IconVerticalSolidList"/>
    <dgm:cxn modelId="{AEAD5E0B-0D36-401C-A049-4E1A4B250919}" type="presParOf" srcId="{47638C99-31EF-451E-9182-EE730D03254E}" destId="{4FA378AC-BE4C-4E1D-A4FF-0315C644E4E2}" srcOrd="8" destOrd="0" presId="urn:microsoft.com/office/officeart/2018/2/layout/IconVerticalSolidList"/>
    <dgm:cxn modelId="{5CF90202-6895-45A7-9F36-1D14F2420F53}" type="presParOf" srcId="{4FA378AC-BE4C-4E1D-A4FF-0315C644E4E2}" destId="{35CBCAB3-90CC-43C2-A875-3598F53C815D}" srcOrd="0" destOrd="0" presId="urn:microsoft.com/office/officeart/2018/2/layout/IconVerticalSolidList"/>
    <dgm:cxn modelId="{A6C73569-A5B9-4C92-B6A6-72E56F779E86}" type="presParOf" srcId="{4FA378AC-BE4C-4E1D-A4FF-0315C644E4E2}" destId="{5B2B7F22-192A-4642-B515-3764BDB5D7BD}" srcOrd="1" destOrd="0" presId="urn:microsoft.com/office/officeart/2018/2/layout/IconVerticalSolidList"/>
    <dgm:cxn modelId="{588FB539-F131-47A8-BAF1-7C651D642DCF}" type="presParOf" srcId="{4FA378AC-BE4C-4E1D-A4FF-0315C644E4E2}" destId="{F9C27160-0C9B-4FB7-93B0-33137ABDEFCE}" srcOrd="2" destOrd="0" presId="urn:microsoft.com/office/officeart/2018/2/layout/IconVerticalSolidList"/>
    <dgm:cxn modelId="{56A2E050-6CB6-42B4-92BC-9B3386B25688}" type="presParOf" srcId="{4FA378AC-BE4C-4E1D-A4FF-0315C644E4E2}" destId="{D03118C4-25E4-4F83-AC06-C8AC8A731DFD}" srcOrd="3" destOrd="0" presId="urn:microsoft.com/office/officeart/2018/2/layout/IconVerticalSolidList"/>
    <dgm:cxn modelId="{243F1C5A-B4EB-42A5-8EB4-480577AF920A}" type="presParOf" srcId="{47638C99-31EF-451E-9182-EE730D03254E}" destId="{638A6551-310D-4A0B-9258-2225726A21B3}" srcOrd="9" destOrd="0" presId="urn:microsoft.com/office/officeart/2018/2/layout/IconVerticalSolidList"/>
    <dgm:cxn modelId="{3006BE1C-F3EB-465B-9739-019FBB844FA9}" type="presParOf" srcId="{47638C99-31EF-451E-9182-EE730D03254E}" destId="{4C4A1BF4-BD55-447C-B6DD-11A0B1AC4D42}" srcOrd="10" destOrd="0" presId="urn:microsoft.com/office/officeart/2018/2/layout/IconVerticalSolidList"/>
    <dgm:cxn modelId="{38C76FA9-467C-4346-9231-8ED84558BA20}" type="presParOf" srcId="{4C4A1BF4-BD55-447C-B6DD-11A0B1AC4D42}" destId="{7BA99D61-37F9-41AE-A487-044386653849}" srcOrd="0" destOrd="0" presId="urn:microsoft.com/office/officeart/2018/2/layout/IconVerticalSolidList"/>
    <dgm:cxn modelId="{ECAEE92B-B36C-4AAC-BC7B-45C8EC91E595}" type="presParOf" srcId="{4C4A1BF4-BD55-447C-B6DD-11A0B1AC4D42}" destId="{AA7F5746-E866-40E7-8F87-8039A7DFC13C}" srcOrd="1" destOrd="0" presId="urn:microsoft.com/office/officeart/2018/2/layout/IconVerticalSolidList"/>
    <dgm:cxn modelId="{0BC97949-FE98-4563-B9E8-3415A1ADEB3F}" type="presParOf" srcId="{4C4A1BF4-BD55-447C-B6DD-11A0B1AC4D42}" destId="{6E3AC3DC-10C9-481A-A696-F1B24F3ED9AC}" srcOrd="2" destOrd="0" presId="urn:microsoft.com/office/officeart/2018/2/layout/IconVerticalSolidList"/>
    <dgm:cxn modelId="{65416F9D-F091-43F7-9A54-70DF235A60FB}" type="presParOf" srcId="{4C4A1BF4-BD55-447C-B6DD-11A0B1AC4D42}" destId="{DA517682-374D-4E53-9494-215A0DC780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92007-15BC-4993-872A-41D6EAFCEC3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C3ED3-7D72-402C-A6A8-029CB61EF2E4}">
      <dgm:prSet/>
      <dgm:spPr/>
      <dgm:t>
        <a:bodyPr/>
        <a:lstStyle/>
        <a:p>
          <a:r>
            <a:rPr lang="en-US" dirty="0"/>
            <a:t>The University of Alabama at Birmingham</a:t>
          </a:r>
        </a:p>
      </dgm:t>
    </dgm:pt>
    <dgm:pt modelId="{DEB8A811-9A9C-49DE-AF49-2F295AB7AF50}" type="parTrans" cxnId="{E1ADCB21-BE3D-41FA-9D49-2182889774E6}">
      <dgm:prSet/>
      <dgm:spPr/>
      <dgm:t>
        <a:bodyPr/>
        <a:lstStyle/>
        <a:p>
          <a:endParaRPr lang="en-US"/>
        </a:p>
      </dgm:t>
    </dgm:pt>
    <dgm:pt modelId="{56D3B60A-5A10-4F9F-BF67-B9BDD91AED7A}" type="sibTrans" cxnId="{E1ADCB21-BE3D-41FA-9D49-2182889774E6}">
      <dgm:prSet/>
      <dgm:spPr/>
      <dgm:t>
        <a:bodyPr/>
        <a:lstStyle/>
        <a:p>
          <a:endParaRPr lang="en-US"/>
        </a:p>
      </dgm:t>
    </dgm:pt>
    <dgm:pt modelId="{E2ECBCAC-9965-4C6C-AE5B-F73AE17A59CC}">
      <dgm:prSet/>
      <dgm:spPr/>
      <dgm:t>
        <a:bodyPr/>
        <a:lstStyle/>
        <a:p>
          <a:r>
            <a:rPr lang="en-US" dirty="0"/>
            <a:t>Equal Employment/Equal Educational Opportunity Institution </a:t>
          </a:r>
        </a:p>
      </dgm:t>
    </dgm:pt>
    <dgm:pt modelId="{4730E8CA-1154-49C9-A4AF-CEE70D547804}" type="parTrans" cxnId="{4378458A-A1C0-46CF-95F8-D98C78AF9FEC}">
      <dgm:prSet/>
      <dgm:spPr/>
      <dgm:t>
        <a:bodyPr/>
        <a:lstStyle/>
        <a:p>
          <a:endParaRPr lang="en-US"/>
        </a:p>
      </dgm:t>
    </dgm:pt>
    <dgm:pt modelId="{3A483220-B492-4F1B-B7E7-DE36643BCAC3}" type="sibTrans" cxnId="{4378458A-A1C0-46CF-95F8-D98C78AF9FEC}">
      <dgm:prSet/>
      <dgm:spPr/>
      <dgm:t>
        <a:bodyPr/>
        <a:lstStyle/>
        <a:p>
          <a:endParaRPr lang="en-US"/>
        </a:p>
      </dgm:t>
    </dgm:pt>
    <dgm:pt modelId="{F2366402-BCE4-4C2E-8589-D840F0716A38}" type="pres">
      <dgm:prSet presAssocID="{EC792007-15BC-4993-872A-41D6EAFCEC36}" presName="root" presStyleCnt="0">
        <dgm:presLayoutVars>
          <dgm:dir/>
          <dgm:resizeHandles val="exact"/>
        </dgm:presLayoutVars>
      </dgm:prSet>
      <dgm:spPr/>
    </dgm:pt>
    <dgm:pt modelId="{EFE6BBFA-F4DA-4240-B817-2EDB7B1D49C1}" type="pres">
      <dgm:prSet presAssocID="{6A2C3ED3-7D72-402C-A6A8-029CB61EF2E4}" presName="compNode" presStyleCnt="0"/>
      <dgm:spPr/>
    </dgm:pt>
    <dgm:pt modelId="{B5D27409-80EA-4FAD-BF00-77ED135B2958}" type="pres">
      <dgm:prSet presAssocID="{6A2C3ED3-7D72-402C-A6A8-029CB61EF2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DBCF702D-F2D7-44FF-B21E-A6D75AF272E9}" type="pres">
      <dgm:prSet presAssocID="{6A2C3ED3-7D72-402C-A6A8-029CB61EF2E4}" presName="spaceRect" presStyleCnt="0"/>
      <dgm:spPr/>
    </dgm:pt>
    <dgm:pt modelId="{89096C44-C595-4DE5-AB83-3320671C563F}" type="pres">
      <dgm:prSet presAssocID="{6A2C3ED3-7D72-402C-A6A8-029CB61EF2E4}" presName="textRect" presStyleLbl="revTx" presStyleIdx="0" presStyleCnt="2">
        <dgm:presLayoutVars>
          <dgm:chMax val="1"/>
          <dgm:chPref val="1"/>
        </dgm:presLayoutVars>
      </dgm:prSet>
      <dgm:spPr/>
    </dgm:pt>
    <dgm:pt modelId="{AD6AA46B-7041-4A95-9250-951F1E2A1016}" type="pres">
      <dgm:prSet presAssocID="{56D3B60A-5A10-4F9F-BF67-B9BDD91AED7A}" presName="sibTrans" presStyleCnt="0"/>
      <dgm:spPr/>
    </dgm:pt>
    <dgm:pt modelId="{4BD88AB0-0D91-469F-B6D7-D8E3C14F6FA7}" type="pres">
      <dgm:prSet presAssocID="{E2ECBCAC-9965-4C6C-AE5B-F73AE17A59CC}" presName="compNode" presStyleCnt="0"/>
      <dgm:spPr/>
    </dgm:pt>
    <dgm:pt modelId="{D0758236-69D2-475B-A8A2-1AA78A4423F2}" type="pres">
      <dgm:prSet presAssocID="{E2ECBCAC-9965-4C6C-AE5B-F73AE17A59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5F20D61-7625-483D-9018-17EC6032404A}" type="pres">
      <dgm:prSet presAssocID="{E2ECBCAC-9965-4C6C-AE5B-F73AE17A59CC}" presName="spaceRect" presStyleCnt="0"/>
      <dgm:spPr/>
    </dgm:pt>
    <dgm:pt modelId="{B02C0EA5-6DA8-401F-A916-FB63EEE7D471}" type="pres">
      <dgm:prSet presAssocID="{E2ECBCAC-9965-4C6C-AE5B-F73AE17A59C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2EE3815-682E-456C-A5CD-B17405A0741D}" type="presOf" srcId="{E2ECBCAC-9965-4C6C-AE5B-F73AE17A59CC}" destId="{B02C0EA5-6DA8-401F-A916-FB63EEE7D471}" srcOrd="0" destOrd="0" presId="urn:microsoft.com/office/officeart/2018/2/layout/IconLabelList"/>
    <dgm:cxn modelId="{E7E63A15-11F3-430E-8845-CC47BA8C0AF6}" type="presOf" srcId="{EC792007-15BC-4993-872A-41D6EAFCEC36}" destId="{F2366402-BCE4-4C2E-8589-D840F0716A38}" srcOrd="0" destOrd="0" presId="urn:microsoft.com/office/officeart/2018/2/layout/IconLabelList"/>
    <dgm:cxn modelId="{E1ADCB21-BE3D-41FA-9D49-2182889774E6}" srcId="{EC792007-15BC-4993-872A-41D6EAFCEC36}" destId="{6A2C3ED3-7D72-402C-A6A8-029CB61EF2E4}" srcOrd="0" destOrd="0" parTransId="{DEB8A811-9A9C-49DE-AF49-2F295AB7AF50}" sibTransId="{56D3B60A-5A10-4F9F-BF67-B9BDD91AED7A}"/>
    <dgm:cxn modelId="{4378458A-A1C0-46CF-95F8-D98C78AF9FEC}" srcId="{EC792007-15BC-4993-872A-41D6EAFCEC36}" destId="{E2ECBCAC-9965-4C6C-AE5B-F73AE17A59CC}" srcOrd="1" destOrd="0" parTransId="{4730E8CA-1154-49C9-A4AF-CEE70D547804}" sibTransId="{3A483220-B492-4F1B-B7E7-DE36643BCAC3}"/>
    <dgm:cxn modelId="{E9925FCC-A086-4728-8F8F-88EE74093AF2}" type="presOf" srcId="{6A2C3ED3-7D72-402C-A6A8-029CB61EF2E4}" destId="{89096C44-C595-4DE5-AB83-3320671C563F}" srcOrd="0" destOrd="0" presId="urn:microsoft.com/office/officeart/2018/2/layout/IconLabelList"/>
    <dgm:cxn modelId="{E543911D-46D0-4C7D-82C2-8FA375B27B1B}" type="presParOf" srcId="{F2366402-BCE4-4C2E-8589-D840F0716A38}" destId="{EFE6BBFA-F4DA-4240-B817-2EDB7B1D49C1}" srcOrd="0" destOrd="0" presId="urn:microsoft.com/office/officeart/2018/2/layout/IconLabelList"/>
    <dgm:cxn modelId="{88E10F24-1A7D-408D-A28B-B4613478B8D3}" type="presParOf" srcId="{EFE6BBFA-F4DA-4240-B817-2EDB7B1D49C1}" destId="{B5D27409-80EA-4FAD-BF00-77ED135B2958}" srcOrd="0" destOrd="0" presId="urn:microsoft.com/office/officeart/2018/2/layout/IconLabelList"/>
    <dgm:cxn modelId="{5BFC11AC-E39F-4E63-B01A-C6BB4C767BFC}" type="presParOf" srcId="{EFE6BBFA-F4DA-4240-B817-2EDB7B1D49C1}" destId="{DBCF702D-F2D7-44FF-B21E-A6D75AF272E9}" srcOrd="1" destOrd="0" presId="urn:microsoft.com/office/officeart/2018/2/layout/IconLabelList"/>
    <dgm:cxn modelId="{1985000B-13E9-4269-A20C-FAB32C5C59F6}" type="presParOf" srcId="{EFE6BBFA-F4DA-4240-B817-2EDB7B1D49C1}" destId="{89096C44-C595-4DE5-AB83-3320671C563F}" srcOrd="2" destOrd="0" presId="urn:microsoft.com/office/officeart/2018/2/layout/IconLabelList"/>
    <dgm:cxn modelId="{15889AD3-F763-4692-B2C1-11B2B771397A}" type="presParOf" srcId="{F2366402-BCE4-4C2E-8589-D840F0716A38}" destId="{AD6AA46B-7041-4A95-9250-951F1E2A1016}" srcOrd="1" destOrd="0" presId="urn:microsoft.com/office/officeart/2018/2/layout/IconLabelList"/>
    <dgm:cxn modelId="{017989C2-1CD4-4A78-A8F0-AEC46BB1CE86}" type="presParOf" srcId="{F2366402-BCE4-4C2E-8589-D840F0716A38}" destId="{4BD88AB0-0D91-469F-B6D7-D8E3C14F6FA7}" srcOrd="2" destOrd="0" presId="urn:microsoft.com/office/officeart/2018/2/layout/IconLabelList"/>
    <dgm:cxn modelId="{473CC47C-BB70-4656-955C-9663C7F9773C}" type="presParOf" srcId="{4BD88AB0-0D91-469F-B6D7-D8E3C14F6FA7}" destId="{D0758236-69D2-475B-A8A2-1AA78A4423F2}" srcOrd="0" destOrd="0" presId="urn:microsoft.com/office/officeart/2018/2/layout/IconLabelList"/>
    <dgm:cxn modelId="{30FA53BF-035B-4B9D-896C-247F593B169F}" type="presParOf" srcId="{4BD88AB0-0D91-469F-B6D7-D8E3C14F6FA7}" destId="{F5F20D61-7625-483D-9018-17EC6032404A}" srcOrd="1" destOrd="0" presId="urn:microsoft.com/office/officeart/2018/2/layout/IconLabelList"/>
    <dgm:cxn modelId="{7DC2C70A-E5ED-439A-87CE-64B8DA8C15BB}" type="presParOf" srcId="{4BD88AB0-0D91-469F-B6D7-D8E3C14F6FA7}" destId="{B02C0EA5-6DA8-401F-A916-FB63EEE7D47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F1AAF-B84E-4AF1-BC5A-E7575D28A8A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F4DA3-2062-4802-B5C9-6FA61EBCF5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requests for new recruitments</a:t>
          </a:r>
        </a:p>
      </dgm:t>
    </dgm:pt>
    <dgm:pt modelId="{47E950CA-D1F8-49A9-963A-C8345CCB1103}" type="parTrans" cxnId="{8DAF719C-0F02-4B3A-9A88-4E96B10F4915}">
      <dgm:prSet/>
      <dgm:spPr/>
      <dgm:t>
        <a:bodyPr/>
        <a:lstStyle/>
        <a:p>
          <a:endParaRPr lang="en-US"/>
        </a:p>
      </dgm:t>
    </dgm:pt>
    <dgm:pt modelId="{F7B1FDBE-7E89-4DC1-B4C2-0AFBD6A2003B}" type="sibTrans" cxnId="{8DAF719C-0F02-4B3A-9A88-4E96B10F4915}">
      <dgm:prSet/>
      <dgm:spPr/>
      <dgm:t>
        <a:bodyPr/>
        <a:lstStyle/>
        <a:p>
          <a:endParaRPr lang="en-US"/>
        </a:p>
      </dgm:t>
    </dgm:pt>
    <dgm:pt modelId="{4A5AF6CA-5E05-4466-BE76-F0F89FF0AD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Applicants apply online</a:t>
          </a:r>
        </a:p>
      </dgm:t>
    </dgm:pt>
    <dgm:pt modelId="{9EBDD2A6-462D-44E5-84F7-133655F96C09}" type="parTrans" cxnId="{750BCBBE-12E0-49CF-85DA-A08ED13D3FD8}">
      <dgm:prSet/>
      <dgm:spPr/>
      <dgm:t>
        <a:bodyPr/>
        <a:lstStyle/>
        <a:p>
          <a:endParaRPr lang="en-US"/>
        </a:p>
      </dgm:t>
    </dgm:pt>
    <dgm:pt modelId="{D77703C1-3969-48D5-B58A-69749B6BC68C}" type="sibTrans" cxnId="{750BCBBE-12E0-49CF-85DA-A08ED13D3FD8}">
      <dgm:prSet/>
      <dgm:spPr/>
      <dgm:t>
        <a:bodyPr/>
        <a:lstStyle/>
        <a:p>
          <a:endParaRPr lang="en-US"/>
        </a:p>
      </dgm:t>
    </dgm:pt>
    <dgm:pt modelId="{64694497-4447-4E15-ADCA-82970A596A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Applications organized for search committees</a:t>
          </a:r>
        </a:p>
      </dgm:t>
    </dgm:pt>
    <dgm:pt modelId="{E9301697-D13C-4C31-AAB9-7DE42EFABCA7}" type="parTrans" cxnId="{6B68815A-3525-49E8-A461-C70E6B7B17EA}">
      <dgm:prSet/>
      <dgm:spPr/>
      <dgm:t>
        <a:bodyPr/>
        <a:lstStyle/>
        <a:p>
          <a:endParaRPr lang="en-US"/>
        </a:p>
      </dgm:t>
    </dgm:pt>
    <dgm:pt modelId="{20496400-192E-4E20-9D19-0810DC880546}" type="sibTrans" cxnId="{6B68815A-3525-49E8-A461-C70E6B7B17EA}">
      <dgm:prSet/>
      <dgm:spPr/>
      <dgm:t>
        <a:bodyPr/>
        <a:lstStyle/>
        <a:p>
          <a:endParaRPr lang="en-US"/>
        </a:p>
      </dgm:t>
    </dgm:pt>
    <dgm:pt modelId="{505D7EEB-8557-4A60-A67D-6AC87417A5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Applicant evaluation tool available</a:t>
          </a:r>
        </a:p>
      </dgm:t>
    </dgm:pt>
    <dgm:pt modelId="{07C0F044-2936-42A0-A1FA-2F0FFECF61A4}" type="parTrans" cxnId="{8FB242D9-E3D0-45B7-937B-36BDDFBFCB30}">
      <dgm:prSet/>
      <dgm:spPr/>
      <dgm:t>
        <a:bodyPr/>
        <a:lstStyle/>
        <a:p>
          <a:endParaRPr lang="en-US"/>
        </a:p>
      </dgm:t>
    </dgm:pt>
    <dgm:pt modelId="{B8BE79CE-6091-4E74-B8DA-B6117FB26815}" type="sibTrans" cxnId="{8FB242D9-E3D0-45B7-937B-36BDDFBFCB30}">
      <dgm:prSet/>
      <dgm:spPr/>
      <dgm:t>
        <a:bodyPr/>
        <a:lstStyle/>
        <a:p>
          <a:endParaRPr lang="en-US"/>
        </a:p>
      </dgm:t>
    </dgm:pt>
    <dgm:pt modelId="{55094FFE-2C7C-4FAE-9F12-8FE3F5605A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Hiring proposals generated</a:t>
          </a:r>
        </a:p>
      </dgm:t>
    </dgm:pt>
    <dgm:pt modelId="{632164AD-6B59-4F99-BB91-93D46222BCF9}" type="parTrans" cxnId="{95E869A5-76AD-4690-B9C1-22B8008D0057}">
      <dgm:prSet/>
      <dgm:spPr/>
      <dgm:t>
        <a:bodyPr/>
        <a:lstStyle/>
        <a:p>
          <a:endParaRPr lang="en-US"/>
        </a:p>
      </dgm:t>
    </dgm:pt>
    <dgm:pt modelId="{6DA75358-C0B5-4450-91D9-384DD96AF641}" type="sibTrans" cxnId="{95E869A5-76AD-4690-B9C1-22B8008D0057}">
      <dgm:prSet/>
      <dgm:spPr/>
      <dgm:t>
        <a:bodyPr/>
        <a:lstStyle/>
        <a:p>
          <a:endParaRPr lang="en-US"/>
        </a:p>
      </dgm:t>
    </dgm:pt>
    <dgm:pt modelId="{6AB75828-14F8-4D9E-B1FD-96D0A5EF8C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Background checks integrated</a:t>
          </a:r>
        </a:p>
      </dgm:t>
    </dgm:pt>
    <dgm:pt modelId="{2B67891E-23AA-4140-8347-5EC9089B8597}" type="parTrans" cxnId="{51021079-E03F-435D-BB77-01549D8EA9CC}">
      <dgm:prSet/>
      <dgm:spPr/>
      <dgm:t>
        <a:bodyPr/>
        <a:lstStyle/>
        <a:p>
          <a:endParaRPr lang="en-US"/>
        </a:p>
      </dgm:t>
    </dgm:pt>
    <dgm:pt modelId="{570BDDD6-0545-4FAD-B83B-D13872D7CD35}" type="sibTrans" cxnId="{51021079-E03F-435D-BB77-01549D8EA9CC}">
      <dgm:prSet/>
      <dgm:spPr/>
      <dgm:t>
        <a:bodyPr/>
        <a:lstStyle/>
        <a:p>
          <a:endParaRPr lang="en-US"/>
        </a:p>
      </dgm:t>
    </dgm:pt>
    <dgm:pt modelId="{8AE2412C-63A0-4A73-88CC-D7C25FB9FB57}" type="pres">
      <dgm:prSet presAssocID="{A89F1AAF-B84E-4AF1-BC5A-E7575D28A8A0}" presName="root" presStyleCnt="0">
        <dgm:presLayoutVars>
          <dgm:dir/>
          <dgm:resizeHandles val="exact"/>
        </dgm:presLayoutVars>
      </dgm:prSet>
      <dgm:spPr/>
    </dgm:pt>
    <dgm:pt modelId="{A9A297E8-50B7-487B-A710-0A9A48D613DD}" type="pres">
      <dgm:prSet presAssocID="{EAEF4DA3-2062-4802-B5C9-6FA61EBCF59B}" presName="compNode" presStyleCnt="0"/>
      <dgm:spPr/>
    </dgm:pt>
    <dgm:pt modelId="{C0F3E3DF-197D-48DE-8349-032A5CAEBD75}" type="pres">
      <dgm:prSet presAssocID="{EAEF4DA3-2062-4802-B5C9-6FA61EBCF59B}" presName="bgRect" presStyleLbl="bgShp" presStyleIdx="0" presStyleCnt="5"/>
      <dgm:spPr/>
    </dgm:pt>
    <dgm:pt modelId="{DDC8099D-A03D-4ED9-8B61-8F69A7A262DB}" type="pres">
      <dgm:prSet presAssocID="{EAEF4DA3-2062-4802-B5C9-6FA61EBCF5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0D59AE5-CA21-4904-836D-BFDFBD6CEEB5}" type="pres">
      <dgm:prSet presAssocID="{EAEF4DA3-2062-4802-B5C9-6FA61EBCF59B}" presName="spaceRect" presStyleCnt="0"/>
      <dgm:spPr/>
    </dgm:pt>
    <dgm:pt modelId="{57D7FA1F-8CFE-4DBD-A3CA-17B0A8EA142E}" type="pres">
      <dgm:prSet presAssocID="{EAEF4DA3-2062-4802-B5C9-6FA61EBCF59B}" presName="parTx" presStyleLbl="revTx" presStyleIdx="0" presStyleCnt="6">
        <dgm:presLayoutVars>
          <dgm:chMax val="0"/>
          <dgm:chPref val="0"/>
        </dgm:presLayoutVars>
      </dgm:prSet>
      <dgm:spPr/>
    </dgm:pt>
    <dgm:pt modelId="{06956D7B-5CE7-4979-B19E-73D96362DA3E}" type="pres">
      <dgm:prSet presAssocID="{F7B1FDBE-7E89-4DC1-B4C2-0AFBD6A2003B}" presName="sibTrans" presStyleCnt="0"/>
      <dgm:spPr/>
    </dgm:pt>
    <dgm:pt modelId="{E0DB5B12-6E28-46F6-8B28-F86F1D3890E0}" type="pres">
      <dgm:prSet presAssocID="{4A5AF6CA-5E05-4466-BE76-F0F89FF0AD48}" presName="compNode" presStyleCnt="0"/>
      <dgm:spPr/>
    </dgm:pt>
    <dgm:pt modelId="{D380962F-63A5-475C-AAED-12A87A122A0A}" type="pres">
      <dgm:prSet presAssocID="{4A5AF6CA-5E05-4466-BE76-F0F89FF0AD48}" presName="bgRect" presStyleLbl="bgShp" presStyleIdx="1" presStyleCnt="5"/>
      <dgm:spPr/>
    </dgm:pt>
    <dgm:pt modelId="{7F419EC2-8B97-4BD9-8CA1-DE50CCBD0053}" type="pres">
      <dgm:prSet presAssocID="{4A5AF6CA-5E05-4466-BE76-F0F89FF0AD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63A929F-56B7-4EDA-99D0-459807E313CB}" type="pres">
      <dgm:prSet presAssocID="{4A5AF6CA-5E05-4466-BE76-F0F89FF0AD48}" presName="spaceRect" presStyleCnt="0"/>
      <dgm:spPr/>
    </dgm:pt>
    <dgm:pt modelId="{58B7EA71-BC7E-4E31-9EC6-396FA8CECC06}" type="pres">
      <dgm:prSet presAssocID="{4A5AF6CA-5E05-4466-BE76-F0F89FF0AD48}" presName="parTx" presStyleLbl="revTx" presStyleIdx="1" presStyleCnt="6">
        <dgm:presLayoutVars>
          <dgm:chMax val="0"/>
          <dgm:chPref val="0"/>
        </dgm:presLayoutVars>
      </dgm:prSet>
      <dgm:spPr/>
    </dgm:pt>
    <dgm:pt modelId="{D9703C2B-6D65-4FB8-B061-E745CB32B320}" type="pres">
      <dgm:prSet presAssocID="{D77703C1-3969-48D5-B58A-69749B6BC68C}" presName="sibTrans" presStyleCnt="0"/>
      <dgm:spPr/>
    </dgm:pt>
    <dgm:pt modelId="{0982F4EC-E170-4A70-AC2E-C8DBD6B480F1}" type="pres">
      <dgm:prSet presAssocID="{64694497-4447-4E15-ADCA-82970A596A55}" presName="compNode" presStyleCnt="0"/>
      <dgm:spPr/>
    </dgm:pt>
    <dgm:pt modelId="{365E702F-E1F3-4C12-A628-3984072940EC}" type="pres">
      <dgm:prSet presAssocID="{64694497-4447-4E15-ADCA-82970A596A55}" presName="bgRect" presStyleLbl="bgShp" presStyleIdx="2" presStyleCnt="5"/>
      <dgm:spPr/>
    </dgm:pt>
    <dgm:pt modelId="{51691161-CE8E-4195-9FCA-C1457B749689}" type="pres">
      <dgm:prSet presAssocID="{64694497-4447-4E15-ADCA-82970A596A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B295A49-D6D2-4B8F-A3C8-E9C9E232D275}" type="pres">
      <dgm:prSet presAssocID="{64694497-4447-4E15-ADCA-82970A596A55}" presName="spaceRect" presStyleCnt="0"/>
      <dgm:spPr/>
    </dgm:pt>
    <dgm:pt modelId="{344C26DB-5BE8-4989-86DF-87015D088C3B}" type="pres">
      <dgm:prSet presAssocID="{64694497-4447-4E15-ADCA-82970A596A55}" presName="parTx" presStyleLbl="revTx" presStyleIdx="2" presStyleCnt="6">
        <dgm:presLayoutVars>
          <dgm:chMax val="0"/>
          <dgm:chPref val="0"/>
        </dgm:presLayoutVars>
      </dgm:prSet>
      <dgm:spPr/>
    </dgm:pt>
    <dgm:pt modelId="{B6D31C59-166E-427E-8758-B9FA3848421E}" type="pres">
      <dgm:prSet presAssocID="{64694497-4447-4E15-ADCA-82970A596A55}" presName="desTx" presStyleLbl="revTx" presStyleIdx="3" presStyleCnt="6">
        <dgm:presLayoutVars/>
      </dgm:prSet>
      <dgm:spPr/>
    </dgm:pt>
    <dgm:pt modelId="{EDCE2241-C608-4E39-9C9F-1002D1021370}" type="pres">
      <dgm:prSet presAssocID="{20496400-192E-4E20-9D19-0810DC880546}" presName="sibTrans" presStyleCnt="0"/>
      <dgm:spPr/>
    </dgm:pt>
    <dgm:pt modelId="{D90C4104-C13C-4BF3-B7B4-41193E230494}" type="pres">
      <dgm:prSet presAssocID="{55094FFE-2C7C-4FAE-9F12-8FE3F5605A54}" presName="compNode" presStyleCnt="0"/>
      <dgm:spPr/>
    </dgm:pt>
    <dgm:pt modelId="{EF22F7A1-0D62-412F-9998-37930F055011}" type="pres">
      <dgm:prSet presAssocID="{55094FFE-2C7C-4FAE-9F12-8FE3F5605A54}" presName="bgRect" presStyleLbl="bgShp" presStyleIdx="3" presStyleCnt="5"/>
      <dgm:spPr/>
    </dgm:pt>
    <dgm:pt modelId="{A3C3E11E-A532-4D40-870F-44AAD1879BC0}" type="pres">
      <dgm:prSet presAssocID="{55094FFE-2C7C-4FAE-9F12-8FE3F5605A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B36B22A-17D2-4F39-B75E-262786B8D1DD}" type="pres">
      <dgm:prSet presAssocID="{55094FFE-2C7C-4FAE-9F12-8FE3F5605A54}" presName="spaceRect" presStyleCnt="0"/>
      <dgm:spPr/>
    </dgm:pt>
    <dgm:pt modelId="{9BE80F63-A858-4B24-9B00-9737F17BE0AB}" type="pres">
      <dgm:prSet presAssocID="{55094FFE-2C7C-4FAE-9F12-8FE3F5605A54}" presName="parTx" presStyleLbl="revTx" presStyleIdx="4" presStyleCnt="6">
        <dgm:presLayoutVars>
          <dgm:chMax val="0"/>
          <dgm:chPref val="0"/>
        </dgm:presLayoutVars>
      </dgm:prSet>
      <dgm:spPr/>
    </dgm:pt>
    <dgm:pt modelId="{C885DDD8-5DDA-4F36-9F6F-638E335E04FA}" type="pres">
      <dgm:prSet presAssocID="{6DA75358-C0B5-4450-91D9-384DD96AF641}" presName="sibTrans" presStyleCnt="0"/>
      <dgm:spPr/>
    </dgm:pt>
    <dgm:pt modelId="{A7287F39-76A4-46FC-9183-42213B33E662}" type="pres">
      <dgm:prSet presAssocID="{6AB75828-14F8-4D9E-B1FD-96D0A5EF8C03}" presName="compNode" presStyleCnt="0"/>
      <dgm:spPr/>
    </dgm:pt>
    <dgm:pt modelId="{B84418FB-C139-4719-9F20-5F78E4306A5F}" type="pres">
      <dgm:prSet presAssocID="{6AB75828-14F8-4D9E-B1FD-96D0A5EF8C03}" presName="bgRect" presStyleLbl="bgShp" presStyleIdx="4" presStyleCnt="5"/>
      <dgm:spPr/>
    </dgm:pt>
    <dgm:pt modelId="{846FEC24-786C-4CAE-91F9-577A8569EE3D}" type="pres">
      <dgm:prSet presAssocID="{6AB75828-14F8-4D9E-B1FD-96D0A5EF8C0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23B081D-E26A-4F4D-8C18-A24FF12816CD}" type="pres">
      <dgm:prSet presAssocID="{6AB75828-14F8-4D9E-B1FD-96D0A5EF8C03}" presName="spaceRect" presStyleCnt="0"/>
      <dgm:spPr/>
    </dgm:pt>
    <dgm:pt modelId="{E8B7D33E-B06B-40F9-9C46-A7B8558FBCA2}" type="pres">
      <dgm:prSet presAssocID="{6AB75828-14F8-4D9E-B1FD-96D0A5EF8C0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3EF4A05-70CF-4259-BEA0-502300B21301}" type="presOf" srcId="{505D7EEB-8557-4A60-A67D-6AC87417A58D}" destId="{B6D31C59-166E-427E-8758-B9FA3848421E}" srcOrd="0" destOrd="0" presId="urn:microsoft.com/office/officeart/2018/2/layout/IconVerticalSolidList"/>
    <dgm:cxn modelId="{4469CA3F-0849-4D1B-9F8C-8908A2A77587}" type="presOf" srcId="{A89F1AAF-B84E-4AF1-BC5A-E7575D28A8A0}" destId="{8AE2412C-63A0-4A73-88CC-D7C25FB9FB57}" srcOrd="0" destOrd="0" presId="urn:microsoft.com/office/officeart/2018/2/layout/IconVerticalSolidList"/>
    <dgm:cxn modelId="{26A13A4A-6309-4A5E-9709-2250180A64C5}" type="presOf" srcId="{6AB75828-14F8-4D9E-B1FD-96D0A5EF8C03}" destId="{E8B7D33E-B06B-40F9-9C46-A7B8558FBCA2}" srcOrd="0" destOrd="0" presId="urn:microsoft.com/office/officeart/2018/2/layout/IconVerticalSolidList"/>
    <dgm:cxn modelId="{B018226F-08C7-4E55-9FCB-489D5C1690BE}" type="presOf" srcId="{EAEF4DA3-2062-4802-B5C9-6FA61EBCF59B}" destId="{57D7FA1F-8CFE-4DBD-A3CA-17B0A8EA142E}" srcOrd="0" destOrd="0" presId="urn:microsoft.com/office/officeart/2018/2/layout/IconVerticalSolidList"/>
    <dgm:cxn modelId="{51021079-E03F-435D-BB77-01549D8EA9CC}" srcId="{A89F1AAF-B84E-4AF1-BC5A-E7575D28A8A0}" destId="{6AB75828-14F8-4D9E-B1FD-96D0A5EF8C03}" srcOrd="4" destOrd="0" parTransId="{2B67891E-23AA-4140-8347-5EC9089B8597}" sibTransId="{570BDDD6-0545-4FAD-B83B-D13872D7CD35}"/>
    <dgm:cxn modelId="{6B68815A-3525-49E8-A461-C70E6B7B17EA}" srcId="{A89F1AAF-B84E-4AF1-BC5A-E7575D28A8A0}" destId="{64694497-4447-4E15-ADCA-82970A596A55}" srcOrd="2" destOrd="0" parTransId="{E9301697-D13C-4C31-AAB9-7DE42EFABCA7}" sibTransId="{20496400-192E-4E20-9D19-0810DC880546}"/>
    <dgm:cxn modelId="{8DAF719C-0F02-4B3A-9A88-4E96B10F4915}" srcId="{A89F1AAF-B84E-4AF1-BC5A-E7575D28A8A0}" destId="{EAEF4DA3-2062-4802-B5C9-6FA61EBCF59B}" srcOrd="0" destOrd="0" parTransId="{47E950CA-D1F8-49A9-963A-C8345CCB1103}" sibTransId="{F7B1FDBE-7E89-4DC1-B4C2-0AFBD6A2003B}"/>
    <dgm:cxn modelId="{C7E1C1A4-6EFF-4CDA-86FC-ED4D13F6BE2B}" type="presOf" srcId="{64694497-4447-4E15-ADCA-82970A596A55}" destId="{344C26DB-5BE8-4989-86DF-87015D088C3B}" srcOrd="0" destOrd="0" presId="urn:microsoft.com/office/officeart/2018/2/layout/IconVerticalSolidList"/>
    <dgm:cxn modelId="{95E869A5-76AD-4690-B9C1-22B8008D0057}" srcId="{A89F1AAF-B84E-4AF1-BC5A-E7575D28A8A0}" destId="{55094FFE-2C7C-4FAE-9F12-8FE3F5605A54}" srcOrd="3" destOrd="0" parTransId="{632164AD-6B59-4F99-BB91-93D46222BCF9}" sibTransId="{6DA75358-C0B5-4450-91D9-384DD96AF641}"/>
    <dgm:cxn modelId="{750BCBBE-12E0-49CF-85DA-A08ED13D3FD8}" srcId="{A89F1AAF-B84E-4AF1-BC5A-E7575D28A8A0}" destId="{4A5AF6CA-5E05-4466-BE76-F0F89FF0AD48}" srcOrd="1" destOrd="0" parTransId="{9EBDD2A6-462D-44E5-84F7-133655F96C09}" sibTransId="{D77703C1-3969-48D5-B58A-69749B6BC68C}"/>
    <dgm:cxn modelId="{1596B7CF-26E5-41B9-9CEF-96AB84D8B9D8}" type="presOf" srcId="{55094FFE-2C7C-4FAE-9F12-8FE3F5605A54}" destId="{9BE80F63-A858-4B24-9B00-9737F17BE0AB}" srcOrd="0" destOrd="0" presId="urn:microsoft.com/office/officeart/2018/2/layout/IconVerticalSolidList"/>
    <dgm:cxn modelId="{8FB242D9-E3D0-45B7-937B-36BDDFBFCB30}" srcId="{64694497-4447-4E15-ADCA-82970A596A55}" destId="{505D7EEB-8557-4A60-A67D-6AC87417A58D}" srcOrd="0" destOrd="0" parTransId="{07C0F044-2936-42A0-A1FA-2F0FFECF61A4}" sibTransId="{B8BE79CE-6091-4E74-B8DA-B6117FB26815}"/>
    <dgm:cxn modelId="{CD8EC7F8-9E9D-43D3-B691-37A8399A1ACB}" type="presOf" srcId="{4A5AF6CA-5E05-4466-BE76-F0F89FF0AD48}" destId="{58B7EA71-BC7E-4E31-9EC6-396FA8CECC06}" srcOrd="0" destOrd="0" presId="urn:microsoft.com/office/officeart/2018/2/layout/IconVerticalSolidList"/>
    <dgm:cxn modelId="{84AB70E3-0738-4A1C-BD66-08F2E29DF7CB}" type="presParOf" srcId="{8AE2412C-63A0-4A73-88CC-D7C25FB9FB57}" destId="{A9A297E8-50B7-487B-A710-0A9A48D613DD}" srcOrd="0" destOrd="0" presId="urn:microsoft.com/office/officeart/2018/2/layout/IconVerticalSolidList"/>
    <dgm:cxn modelId="{9F0FC6E6-A847-44AC-AA62-507EB40A62CC}" type="presParOf" srcId="{A9A297E8-50B7-487B-A710-0A9A48D613DD}" destId="{C0F3E3DF-197D-48DE-8349-032A5CAEBD75}" srcOrd="0" destOrd="0" presId="urn:microsoft.com/office/officeart/2018/2/layout/IconVerticalSolidList"/>
    <dgm:cxn modelId="{FBB1ACBC-D449-41D8-A09D-A8E5A919485A}" type="presParOf" srcId="{A9A297E8-50B7-487B-A710-0A9A48D613DD}" destId="{DDC8099D-A03D-4ED9-8B61-8F69A7A262DB}" srcOrd="1" destOrd="0" presId="urn:microsoft.com/office/officeart/2018/2/layout/IconVerticalSolidList"/>
    <dgm:cxn modelId="{379F93DF-FDC3-4622-AFCA-E9C03339D796}" type="presParOf" srcId="{A9A297E8-50B7-487B-A710-0A9A48D613DD}" destId="{F0D59AE5-CA21-4904-836D-BFDFBD6CEEB5}" srcOrd="2" destOrd="0" presId="urn:microsoft.com/office/officeart/2018/2/layout/IconVerticalSolidList"/>
    <dgm:cxn modelId="{F86A9434-E9BC-41B2-A82A-F04605C3BCDD}" type="presParOf" srcId="{A9A297E8-50B7-487B-A710-0A9A48D613DD}" destId="{57D7FA1F-8CFE-4DBD-A3CA-17B0A8EA142E}" srcOrd="3" destOrd="0" presId="urn:microsoft.com/office/officeart/2018/2/layout/IconVerticalSolidList"/>
    <dgm:cxn modelId="{4C5BFE0D-0705-4726-948B-5677EBA8EE6F}" type="presParOf" srcId="{8AE2412C-63A0-4A73-88CC-D7C25FB9FB57}" destId="{06956D7B-5CE7-4979-B19E-73D96362DA3E}" srcOrd="1" destOrd="0" presId="urn:microsoft.com/office/officeart/2018/2/layout/IconVerticalSolidList"/>
    <dgm:cxn modelId="{FA6E3D6B-0925-4BA6-9C0A-BCA33C6C2E94}" type="presParOf" srcId="{8AE2412C-63A0-4A73-88CC-D7C25FB9FB57}" destId="{E0DB5B12-6E28-46F6-8B28-F86F1D3890E0}" srcOrd="2" destOrd="0" presId="urn:microsoft.com/office/officeart/2018/2/layout/IconVerticalSolidList"/>
    <dgm:cxn modelId="{0BE77D12-2E92-4128-BB3A-F66DA9E2424C}" type="presParOf" srcId="{E0DB5B12-6E28-46F6-8B28-F86F1D3890E0}" destId="{D380962F-63A5-475C-AAED-12A87A122A0A}" srcOrd="0" destOrd="0" presId="urn:microsoft.com/office/officeart/2018/2/layout/IconVerticalSolidList"/>
    <dgm:cxn modelId="{17125947-E132-417A-9CC8-74ACB67E54BB}" type="presParOf" srcId="{E0DB5B12-6E28-46F6-8B28-F86F1D3890E0}" destId="{7F419EC2-8B97-4BD9-8CA1-DE50CCBD0053}" srcOrd="1" destOrd="0" presId="urn:microsoft.com/office/officeart/2018/2/layout/IconVerticalSolidList"/>
    <dgm:cxn modelId="{7957F052-A714-408A-926B-2420A047338A}" type="presParOf" srcId="{E0DB5B12-6E28-46F6-8B28-F86F1D3890E0}" destId="{C63A929F-56B7-4EDA-99D0-459807E313CB}" srcOrd="2" destOrd="0" presId="urn:microsoft.com/office/officeart/2018/2/layout/IconVerticalSolidList"/>
    <dgm:cxn modelId="{7EF2B179-AE45-42EA-BEC0-6D8B65FD8A4A}" type="presParOf" srcId="{E0DB5B12-6E28-46F6-8B28-F86F1D3890E0}" destId="{58B7EA71-BC7E-4E31-9EC6-396FA8CECC06}" srcOrd="3" destOrd="0" presId="urn:microsoft.com/office/officeart/2018/2/layout/IconVerticalSolidList"/>
    <dgm:cxn modelId="{3490EFB7-2594-4812-BB13-C3EFE6948191}" type="presParOf" srcId="{8AE2412C-63A0-4A73-88CC-D7C25FB9FB57}" destId="{D9703C2B-6D65-4FB8-B061-E745CB32B320}" srcOrd="3" destOrd="0" presId="urn:microsoft.com/office/officeart/2018/2/layout/IconVerticalSolidList"/>
    <dgm:cxn modelId="{5A8C9427-1D93-4843-AB28-D2B97BC1D0EB}" type="presParOf" srcId="{8AE2412C-63A0-4A73-88CC-D7C25FB9FB57}" destId="{0982F4EC-E170-4A70-AC2E-C8DBD6B480F1}" srcOrd="4" destOrd="0" presId="urn:microsoft.com/office/officeart/2018/2/layout/IconVerticalSolidList"/>
    <dgm:cxn modelId="{4DE2B790-0A3B-4ECE-BEAE-24BD509C7153}" type="presParOf" srcId="{0982F4EC-E170-4A70-AC2E-C8DBD6B480F1}" destId="{365E702F-E1F3-4C12-A628-3984072940EC}" srcOrd="0" destOrd="0" presId="urn:microsoft.com/office/officeart/2018/2/layout/IconVerticalSolidList"/>
    <dgm:cxn modelId="{27BB1257-7683-4702-AA2B-328A0F6A4067}" type="presParOf" srcId="{0982F4EC-E170-4A70-AC2E-C8DBD6B480F1}" destId="{51691161-CE8E-4195-9FCA-C1457B749689}" srcOrd="1" destOrd="0" presId="urn:microsoft.com/office/officeart/2018/2/layout/IconVerticalSolidList"/>
    <dgm:cxn modelId="{E3187B02-A928-4B11-A416-D53A3C438F3B}" type="presParOf" srcId="{0982F4EC-E170-4A70-AC2E-C8DBD6B480F1}" destId="{CB295A49-D6D2-4B8F-A3C8-E9C9E232D275}" srcOrd="2" destOrd="0" presId="urn:microsoft.com/office/officeart/2018/2/layout/IconVerticalSolidList"/>
    <dgm:cxn modelId="{6C316585-77CE-46E2-893F-A17992EE6064}" type="presParOf" srcId="{0982F4EC-E170-4A70-AC2E-C8DBD6B480F1}" destId="{344C26DB-5BE8-4989-86DF-87015D088C3B}" srcOrd="3" destOrd="0" presId="urn:microsoft.com/office/officeart/2018/2/layout/IconVerticalSolidList"/>
    <dgm:cxn modelId="{15E12766-EF88-4884-ADCA-10316223B27E}" type="presParOf" srcId="{0982F4EC-E170-4A70-AC2E-C8DBD6B480F1}" destId="{B6D31C59-166E-427E-8758-B9FA3848421E}" srcOrd="4" destOrd="0" presId="urn:microsoft.com/office/officeart/2018/2/layout/IconVerticalSolidList"/>
    <dgm:cxn modelId="{43AFBE44-4202-44E6-B477-9DF8BFFB3676}" type="presParOf" srcId="{8AE2412C-63A0-4A73-88CC-D7C25FB9FB57}" destId="{EDCE2241-C608-4E39-9C9F-1002D1021370}" srcOrd="5" destOrd="0" presId="urn:microsoft.com/office/officeart/2018/2/layout/IconVerticalSolidList"/>
    <dgm:cxn modelId="{CEB68694-4515-4DEC-BB99-DA36C66BA9C7}" type="presParOf" srcId="{8AE2412C-63A0-4A73-88CC-D7C25FB9FB57}" destId="{D90C4104-C13C-4BF3-B7B4-41193E230494}" srcOrd="6" destOrd="0" presId="urn:microsoft.com/office/officeart/2018/2/layout/IconVerticalSolidList"/>
    <dgm:cxn modelId="{709D9E67-53A8-4746-9BA3-D00F986B9D14}" type="presParOf" srcId="{D90C4104-C13C-4BF3-B7B4-41193E230494}" destId="{EF22F7A1-0D62-412F-9998-37930F055011}" srcOrd="0" destOrd="0" presId="urn:microsoft.com/office/officeart/2018/2/layout/IconVerticalSolidList"/>
    <dgm:cxn modelId="{0ABFB93E-F70C-4C3C-8B90-78989733C567}" type="presParOf" srcId="{D90C4104-C13C-4BF3-B7B4-41193E230494}" destId="{A3C3E11E-A532-4D40-870F-44AAD1879BC0}" srcOrd="1" destOrd="0" presId="urn:microsoft.com/office/officeart/2018/2/layout/IconVerticalSolidList"/>
    <dgm:cxn modelId="{21731D13-0A64-4794-9B5D-12985721EAAD}" type="presParOf" srcId="{D90C4104-C13C-4BF3-B7B4-41193E230494}" destId="{6B36B22A-17D2-4F39-B75E-262786B8D1DD}" srcOrd="2" destOrd="0" presId="urn:microsoft.com/office/officeart/2018/2/layout/IconVerticalSolidList"/>
    <dgm:cxn modelId="{C71C5642-E949-4C30-BF34-257534D53210}" type="presParOf" srcId="{D90C4104-C13C-4BF3-B7B4-41193E230494}" destId="{9BE80F63-A858-4B24-9B00-9737F17BE0AB}" srcOrd="3" destOrd="0" presId="urn:microsoft.com/office/officeart/2018/2/layout/IconVerticalSolidList"/>
    <dgm:cxn modelId="{22F15D99-E948-4FC0-A80D-2FB10E926ADC}" type="presParOf" srcId="{8AE2412C-63A0-4A73-88CC-D7C25FB9FB57}" destId="{C885DDD8-5DDA-4F36-9F6F-638E335E04FA}" srcOrd="7" destOrd="0" presId="urn:microsoft.com/office/officeart/2018/2/layout/IconVerticalSolidList"/>
    <dgm:cxn modelId="{D1C64401-E714-4A66-80EF-91B7CA2E0E32}" type="presParOf" srcId="{8AE2412C-63A0-4A73-88CC-D7C25FB9FB57}" destId="{A7287F39-76A4-46FC-9183-42213B33E662}" srcOrd="8" destOrd="0" presId="urn:microsoft.com/office/officeart/2018/2/layout/IconVerticalSolidList"/>
    <dgm:cxn modelId="{C2AB60CF-BB0E-403B-8322-ABEBE461E035}" type="presParOf" srcId="{A7287F39-76A4-46FC-9183-42213B33E662}" destId="{B84418FB-C139-4719-9F20-5F78E4306A5F}" srcOrd="0" destOrd="0" presId="urn:microsoft.com/office/officeart/2018/2/layout/IconVerticalSolidList"/>
    <dgm:cxn modelId="{5885CB20-003A-40E8-946A-38AEB6337532}" type="presParOf" srcId="{A7287F39-76A4-46FC-9183-42213B33E662}" destId="{846FEC24-786C-4CAE-91F9-577A8569EE3D}" srcOrd="1" destOrd="0" presId="urn:microsoft.com/office/officeart/2018/2/layout/IconVerticalSolidList"/>
    <dgm:cxn modelId="{84D32538-BBE0-4B37-85C5-1B66A0847EA0}" type="presParOf" srcId="{A7287F39-76A4-46FC-9183-42213B33E662}" destId="{223B081D-E26A-4F4D-8C18-A24FF12816CD}" srcOrd="2" destOrd="0" presId="urn:microsoft.com/office/officeart/2018/2/layout/IconVerticalSolidList"/>
    <dgm:cxn modelId="{87316C0B-36DF-4469-BE2D-296D72B2B32C}" type="presParOf" srcId="{A7287F39-76A4-46FC-9183-42213B33E662}" destId="{E8B7D33E-B06B-40F9-9C46-A7B8558FBC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EC35D-C40A-4FFB-944B-E988002CF04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D6AD19-99D5-48CF-B063-5CE8249F9AC8}">
      <dgm:prSet/>
      <dgm:spPr/>
      <dgm:t>
        <a:bodyPr/>
        <a:lstStyle/>
        <a:p>
          <a:r>
            <a:rPr lang="en-US"/>
            <a:t>Timing</a:t>
          </a:r>
        </a:p>
      </dgm:t>
    </dgm:pt>
    <dgm:pt modelId="{DF694198-53FB-44ED-B435-0A11B0C847F8}" type="parTrans" cxnId="{DA73D864-AFB5-450B-9EBE-277404E44B17}">
      <dgm:prSet/>
      <dgm:spPr/>
      <dgm:t>
        <a:bodyPr/>
        <a:lstStyle/>
        <a:p>
          <a:endParaRPr lang="en-US"/>
        </a:p>
      </dgm:t>
    </dgm:pt>
    <dgm:pt modelId="{BC460176-A2B0-4AE5-B568-136E1BCDE2C4}" type="sibTrans" cxnId="{DA73D864-AFB5-450B-9EBE-277404E44B17}">
      <dgm:prSet/>
      <dgm:spPr/>
      <dgm:t>
        <a:bodyPr/>
        <a:lstStyle/>
        <a:p>
          <a:endParaRPr lang="en-US"/>
        </a:p>
      </dgm:t>
    </dgm:pt>
    <dgm:pt modelId="{6EEC6894-150D-4AFA-8C7B-2A25E2D337E6}">
      <dgm:prSet/>
      <dgm:spPr/>
      <dgm:t>
        <a:bodyPr/>
        <a:lstStyle/>
        <a:p>
          <a:r>
            <a:rPr lang="en-US"/>
            <a:t>Major academic conferences coming up, where you could be recruiting?</a:t>
          </a:r>
        </a:p>
      </dgm:t>
    </dgm:pt>
    <dgm:pt modelId="{AC08D27E-637B-4E97-BD23-A3D2EC238D1D}" type="parTrans" cxnId="{FD49DE04-8D6D-4F06-B602-3C757C690B1F}">
      <dgm:prSet/>
      <dgm:spPr/>
      <dgm:t>
        <a:bodyPr/>
        <a:lstStyle/>
        <a:p>
          <a:endParaRPr lang="en-US"/>
        </a:p>
      </dgm:t>
    </dgm:pt>
    <dgm:pt modelId="{B382BCCD-4183-4B3B-A551-9485AD395B64}" type="sibTrans" cxnId="{FD49DE04-8D6D-4F06-B602-3C757C690B1F}">
      <dgm:prSet/>
      <dgm:spPr/>
      <dgm:t>
        <a:bodyPr/>
        <a:lstStyle/>
        <a:p>
          <a:endParaRPr lang="en-US"/>
        </a:p>
      </dgm:t>
    </dgm:pt>
    <dgm:pt modelId="{BABC0A90-1BF9-44A4-9AE1-42834BC6E9B3}">
      <dgm:prSet/>
      <dgm:spPr/>
      <dgm:t>
        <a:bodyPr/>
        <a:lstStyle/>
        <a:p>
          <a:r>
            <a:rPr lang="en-US"/>
            <a:t>Fixed or open-ended deadline?</a:t>
          </a:r>
        </a:p>
      </dgm:t>
    </dgm:pt>
    <dgm:pt modelId="{966EC265-8C71-4B0D-85C1-739071E7ECB8}" type="parTrans" cxnId="{AF2D81C2-84B7-49F9-B3C0-8338FAB71151}">
      <dgm:prSet/>
      <dgm:spPr/>
      <dgm:t>
        <a:bodyPr/>
        <a:lstStyle/>
        <a:p>
          <a:endParaRPr lang="en-US"/>
        </a:p>
      </dgm:t>
    </dgm:pt>
    <dgm:pt modelId="{A51D5FBA-65E5-498B-8131-02E50AEF6730}" type="sibTrans" cxnId="{AF2D81C2-84B7-49F9-B3C0-8338FAB71151}">
      <dgm:prSet/>
      <dgm:spPr/>
      <dgm:t>
        <a:bodyPr/>
        <a:lstStyle/>
        <a:p>
          <a:endParaRPr lang="en-US"/>
        </a:p>
      </dgm:t>
    </dgm:pt>
    <dgm:pt modelId="{68AC4115-EBD1-4074-AE93-CB27B5AF7CEB}">
      <dgm:prSet/>
      <dgm:spPr/>
      <dgm:t>
        <a:bodyPr/>
        <a:lstStyle/>
        <a:p>
          <a:r>
            <a:rPr lang="en-US"/>
            <a:t>Importance of the personal touch</a:t>
          </a:r>
        </a:p>
      </dgm:t>
    </dgm:pt>
    <dgm:pt modelId="{1A13E537-FAD5-4735-A3F1-A74EB71AE9FA}" type="parTrans" cxnId="{A8E15981-CB2F-46BF-9167-A307D84FFE50}">
      <dgm:prSet/>
      <dgm:spPr/>
      <dgm:t>
        <a:bodyPr/>
        <a:lstStyle/>
        <a:p>
          <a:endParaRPr lang="en-US"/>
        </a:p>
      </dgm:t>
    </dgm:pt>
    <dgm:pt modelId="{20533F24-901C-4AD6-A851-4AEA68C56F87}" type="sibTrans" cxnId="{A8E15981-CB2F-46BF-9167-A307D84FFE50}">
      <dgm:prSet/>
      <dgm:spPr/>
      <dgm:t>
        <a:bodyPr/>
        <a:lstStyle/>
        <a:p>
          <a:endParaRPr lang="en-US"/>
        </a:p>
      </dgm:t>
    </dgm:pt>
    <dgm:pt modelId="{12FB94A4-E727-4635-8DDE-3B62D42ED32E}">
      <dgm:prSet/>
      <dgm:spPr/>
      <dgm:t>
        <a:bodyPr/>
        <a:lstStyle/>
        <a:p>
          <a:r>
            <a:rPr lang="en-US"/>
            <a:t>The best candidates might not be looking</a:t>
          </a:r>
        </a:p>
      </dgm:t>
    </dgm:pt>
    <dgm:pt modelId="{0BD4107F-B52C-4BA7-A247-6B1868357D99}" type="parTrans" cxnId="{FEB4C40B-4EB7-48DF-A74D-1A7BDDAF943E}">
      <dgm:prSet/>
      <dgm:spPr/>
      <dgm:t>
        <a:bodyPr/>
        <a:lstStyle/>
        <a:p>
          <a:endParaRPr lang="en-US"/>
        </a:p>
      </dgm:t>
    </dgm:pt>
    <dgm:pt modelId="{A012A7B3-EE6F-41BD-AEFE-99817B41D0E7}" type="sibTrans" cxnId="{FEB4C40B-4EB7-48DF-A74D-1A7BDDAF943E}">
      <dgm:prSet/>
      <dgm:spPr/>
      <dgm:t>
        <a:bodyPr/>
        <a:lstStyle/>
        <a:p>
          <a:endParaRPr lang="en-US"/>
        </a:p>
      </dgm:t>
    </dgm:pt>
    <dgm:pt modelId="{B23DC125-1E18-42C6-9399-AE9A8C4B2A87}">
      <dgm:prSet/>
      <dgm:spPr/>
      <dgm:t>
        <a:bodyPr/>
        <a:lstStyle/>
        <a:p>
          <a:r>
            <a:rPr lang="en-US"/>
            <a:t>Your colleagues might have the best recommendations</a:t>
          </a:r>
        </a:p>
      </dgm:t>
    </dgm:pt>
    <dgm:pt modelId="{4E2DDF9D-40A6-4E0E-9214-E7B5C10F3A5B}" type="parTrans" cxnId="{F82EAE3C-D5ED-416C-9112-E09D94DC1809}">
      <dgm:prSet/>
      <dgm:spPr/>
      <dgm:t>
        <a:bodyPr/>
        <a:lstStyle/>
        <a:p>
          <a:endParaRPr lang="en-US"/>
        </a:p>
      </dgm:t>
    </dgm:pt>
    <dgm:pt modelId="{7E26AD4F-E2AE-4EE2-83FB-2AEFA808A4A7}" type="sibTrans" cxnId="{F82EAE3C-D5ED-416C-9112-E09D94DC1809}">
      <dgm:prSet/>
      <dgm:spPr/>
      <dgm:t>
        <a:bodyPr/>
        <a:lstStyle/>
        <a:p>
          <a:endParaRPr lang="en-US"/>
        </a:p>
      </dgm:t>
    </dgm:pt>
    <dgm:pt modelId="{5907118C-A2BF-4E46-84C5-A3B4E50F8291}" type="pres">
      <dgm:prSet presAssocID="{588EC35D-C40A-4FFB-944B-E988002CF04F}" presName="linear" presStyleCnt="0">
        <dgm:presLayoutVars>
          <dgm:dir/>
          <dgm:animLvl val="lvl"/>
          <dgm:resizeHandles val="exact"/>
        </dgm:presLayoutVars>
      </dgm:prSet>
      <dgm:spPr/>
    </dgm:pt>
    <dgm:pt modelId="{BAB14DEE-DA78-451F-89C4-E0FD791E045E}" type="pres">
      <dgm:prSet presAssocID="{FAD6AD19-99D5-48CF-B063-5CE8249F9AC8}" presName="parentLin" presStyleCnt="0"/>
      <dgm:spPr/>
    </dgm:pt>
    <dgm:pt modelId="{119A090C-6B19-4E97-BB22-D8704DF396F7}" type="pres">
      <dgm:prSet presAssocID="{FAD6AD19-99D5-48CF-B063-5CE8249F9AC8}" presName="parentLeftMargin" presStyleLbl="node1" presStyleIdx="0" presStyleCnt="2"/>
      <dgm:spPr/>
    </dgm:pt>
    <dgm:pt modelId="{1C6C61A3-8504-4726-88C1-2CB6EA57AA51}" type="pres">
      <dgm:prSet presAssocID="{FAD6AD19-99D5-48CF-B063-5CE8249F9A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D225C4B-4EE8-4D78-9B68-2176BD5BB71C}" type="pres">
      <dgm:prSet presAssocID="{FAD6AD19-99D5-48CF-B063-5CE8249F9AC8}" presName="negativeSpace" presStyleCnt="0"/>
      <dgm:spPr/>
    </dgm:pt>
    <dgm:pt modelId="{1E664C34-0C8F-4EA1-B397-7FA0622648BC}" type="pres">
      <dgm:prSet presAssocID="{FAD6AD19-99D5-48CF-B063-5CE8249F9AC8}" presName="childText" presStyleLbl="conFgAcc1" presStyleIdx="0" presStyleCnt="2">
        <dgm:presLayoutVars>
          <dgm:bulletEnabled val="1"/>
        </dgm:presLayoutVars>
      </dgm:prSet>
      <dgm:spPr/>
    </dgm:pt>
    <dgm:pt modelId="{2ECBC233-E5AB-4E78-9DDC-08F95D072632}" type="pres">
      <dgm:prSet presAssocID="{BC460176-A2B0-4AE5-B568-136E1BCDE2C4}" presName="spaceBetweenRectangles" presStyleCnt="0"/>
      <dgm:spPr/>
    </dgm:pt>
    <dgm:pt modelId="{F229E1BC-E93E-44D9-B1E9-C594B6D7AF86}" type="pres">
      <dgm:prSet presAssocID="{68AC4115-EBD1-4074-AE93-CB27B5AF7CEB}" presName="parentLin" presStyleCnt="0"/>
      <dgm:spPr/>
    </dgm:pt>
    <dgm:pt modelId="{95B5F8D5-9EFA-42A3-8953-0FE077C5EAAF}" type="pres">
      <dgm:prSet presAssocID="{68AC4115-EBD1-4074-AE93-CB27B5AF7CEB}" presName="parentLeftMargin" presStyleLbl="node1" presStyleIdx="0" presStyleCnt="2"/>
      <dgm:spPr/>
    </dgm:pt>
    <dgm:pt modelId="{EB2B0774-5798-488D-A59D-73F4F57AD9D6}" type="pres">
      <dgm:prSet presAssocID="{68AC4115-EBD1-4074-AE93-CB27B5AF7C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668E6FC-D887-4630-A6B6-72E7153B9466}" type="pres">
      <dgm:prSet presAssocID="{68AC4115-EBD1-4074-AE93-CB27B5AF7CEB}" presName="negativeSpace" presStyleCnt="0"/>
      <dgm:spPr/>
    </dgm:pt>
    <dgm:pt modelId="{A051D013-295D-4620-AA03-269705EBFC41}" type="pres">
      <dgm:prSet presAssocID="{68AC4115-EBD1-4074-AE93-CB27B5AF7C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A62FB01-5595-4C62-B77E-C3CE66D3ADA6}" type="presOf" srcId="{12FB94A4-E727-4635-8DDE-3B62D42ED32E}" destId="{A051D013-295D-4620-AA03-269705EBFC41}" srcOrd="0" destOrd="0" presId="urn:microsoft.com/office/officeart/2005/8/layout/list1"/>
    <dgm:cxn modelId="{FD49DE04-8D6D-4F06-B602-3C757C690B1F}" srcId="{FAD6AD19-99D5-48CF-B063-5CE8249F9AC8}" destId="{6EEC6894-150D-4AFA-8C7B-2A25E2D337E6}" srcOrd="0" destOrd="0" parTransId="{AC08D27E-637B-4E97-BD23-A3D2EC238D1D}" sibTransId="{B382BCCD-4183-4B3B-A551-9485AD395B64}"/>
    <dgm:cxn modelId="{FEB4C40B-4EB7-48DF-A74D-1A7BDDAF943E}" srcId="{68AC4115-EBD1-4074-AE93-CB27B5AF7CEB}" destId="{12FB94A4-E727-4635-8DDE-3B62D42ED32E}" srcOrd="0" destOrd="0" parTransId="{0BD4107F-B52C-4BA7-A247-6B1868357D99}" sibTransId="{A012A7B3-EE6F-41BD-AEFE-99817B41D0E7}"/>
    <dgm:cxn modelId="{54E54C27-CA9F-4D98-B340-B1482AD43D20}" type="presOf" srcId="{B23DC125-1E18-42C6-9399-AE9A8C4B2A87}" destId="{A051D013-295D-4620-AA03-269705EBFC41}" srcOrd="0" destOrd="1" presId="urn:microsoft.com/office/officeart/2005/8/layout/list1"/>
    <dgm:cxn modelId="{DB694B3C-25F6-4F74-8031-B0C65CD5F3B1}" type="presOf" srcId="{BABC0A90-1BF9-44A4-9AE1-42834BC6E9B3}" destId="{1E664C34-0C8F-4EA1-B397-7FA0622648BC}" srcOrd="0" destOrd="1" presId="urn:microsoft.com/office/officeart/2005/8/layout/list1"/>
    <dgm:cxn modelId="{F82EAE3C-D5ED-416C-9112-E09D94DC1809}" srcId="{68AC4115-EBD1-4074-AE93-CB27B5AF7CEB}" destId="{B23DC125-1E18-42C6-9399-AE9A8C4B2A87}" srcOrd="1" destOrd="0" parTransId="{4E2DDF9D-40A6-4E0E-9214-E7B5C10F3A5B}" sibTransId="{7E26AD4F-E2AE-4EE2-83FB-2AEFA808A4A7}"/>
    <dgm:cxn modelId="{DA73D864-AFB5-450B-9EBE-277404E44B17}" srcId="{588EC35D-C40A-4FFB-944B-E988002CF04F}" destId="{FAD6AD19-99D5-48CF-B063-5CE8249F9AC8}" srcOrd="0" destOrd="0" parTransId="{DF694198-53FB-44ED-B435-0A11B0C847F8}" sibTransId="{BC460176-A2B0-4AE5-B568-136E1BCDE2C4}"/>
    <dgm:cxn modelId="{A8E15981-CB2F-46BF-9167-A307D84FFE50}" srcId="{588EC35D-C40A-4FFB-944B-E988002CF04F}" destId="{68AC4115-EBD1-4074-AE93-CB27B5AF7CEB}" srcOrd="1" destOrd="0" parTransId="{1A13E537-FAD5-4735-A3F1-A74EB71AE9FA}" sibTransId="{20533F24-901C-4AD6-A851-4AEA68C56F87}"/>
    <dgm:cxn modelId="{D58767A5-91CA-4D1B-AE4E-47D5B0B17038}" type="presOf" srcId="{588EC35D-C40A-4FFB-944B-E988002CF04F}" destId="{5907118C-A2BF-4E46-84C5-A3B4E50F8291}" srcOrd="0" destOrd="0" presId="urn:microsoft.com/office/officeart/2005/8/layout/list1"/>
    <dgm:cxn modelId="{A8D861BE-254E-4DC7-ACA5-D8BD930286D5}" type="presOf" srcId="{68AC4115-EBD1-4074-AE93-CB27B5AF7CEB}" destId="{EB2B0774-5798-488D-A59D-73F4F57AD9D6}" srcOrd="1" destOrd="0" presId="urn:microsoft.com/office/officeart/2005/8/layout/list1"/>
    <dgm:cxn modelId="{AF2D81C2-84B7-49F9-B3C0-8338FAB71151}" srcId="{FAD6AD19-99D5-48CF-B063-5CE8249F9AC8}" destId="{BABC0A90-1BF9-44A4-9AE1-42834BC6E9B3}" srcOrd="1" destOrd="0" parTransId="{966EC265-8C71-4B0D-85C1-739071E7ECB8}" sibTransId="{A51D5FBA-65E5-498B-8131-02E50AEF6730}"/>
    <dgm:cxn modelId="{9787C8CA-7EEE-4C6E-8292-983B23F33F18}" type="presOf" srcId="{6EEC6894-150D-4AFA-8C7B-2A25E2D337E6}" destId="{1E664C34-0C8F-4EA1-B397-7FA0622648BC}" srcOrd="0" destOrd="0" presId="urn:microsoft.com/office/officeart/2005/8/layout/list1"/>
    <dgm:cxn modelId="{199396DA-DF75-457C-AD5B-4B77E6F401C9}" type="presOf" srcId="{68AC4115-EBD1-4074-AE93-CB27B5AF7CEB}" destId="{95B5F8D5-9EFA-42A3-8953-0FE077C5EAAF}" srcOrd="0" destOrd="0" presId="urn:microsoft.com/office/officeart/2005/8/layout/list1"/>
    <dgm:cxn modelId="{D7FDFCE0-4A9B-40A6-8CDB-C1F02B0EDA36}" type="presOf" srcId="{FAD6AD19-99D5-48CF-B063-5CE8249F9AC8}" destId="{119A090C-6B19-4E97-BB22-D8704DF396F7}" srcOrd="0" destOrd="0" presId="urn:microsoft.com/office/officeart/2005/8/layout/list1"/>
    <dgm:cxn modelId="{EA6AC0F7-07A2-457F-8146-20797DEDA82B}" type="presOf" srcId="{FAD6AD19-99D5-48CF-B063-5CE8249F9AC8}" destId="{1C6C61A3-8504-4726-88C1-2CB6EA57AA51}" srcOrd="1" destOrd="0" presId="urn:microsoft.com/office/officeart/2005/8/layout/list1"/>
    <dgm:cxn modelId="{B4DE3A71-9F1F-49F8-A8E8-8D88F4EA67E7}" type="presParOf" srcId="{5907118C-A2BF-4E46-84C5-A3B4E50F8291}" destId="{BAB14DEE-DA78-451F-89C4-E0FD791E045E}" srcOrd="0" destOrd="0" presId="urn:microsoft.com/office/officeart/2005/8/layout/list1"/>
    <dgm:cxn modelId="{F8A5ABDE-2307-461C-844C-733E5614B35B}" type="presParOf" srcId="{BAB14DEE-DA78-451F-89C4-E0FD791E045E}" destId="{119A090C-6B19-4E97-BB22-D8704DF396F7}" srcOrd="0" destOrd="0" presId="urn:microsoft.com/office/officeart/2005/8/layout/list1"/>
    <dgm:cxn modelId="{14FF6790-978C-41D0-AAF2-8B47B093F29E}" type="presParOf" srcId="{BAB14DEE-DA78-451F-89C4-E0FD791E045E}" destId="{1C6C61A3-8504-4726-88C1-2CB6EA57AA51}" srcOrd="1" destOrd="0" presId="urn:microsoft.com/office/officeart/2005/8/layout/list1"/>
    <dgm:cxn modelId="{DF51A622-3CB6-4130-BD19-6A47C7195584}" type="presParOf" srcId="{5907118C-A2BF-4E46-84C5-A3B4E50F8291}" destId="{3D225C4B-4EE8-4D78-9B68-2176BD5BB71C}" srcOrd="1" destOrd="0" presId="urn:microsoft.com/office/officeart/2005/8/layout/list1"/>
    <dgm:cxn modelId="{9A6C3DD2-74B3-46DC-9F6D-BE0849805419}" type="presParOf" srcId="{5907118C-A2BF-4E46-84C5-A3B4E50F8291}" destId="{1E664C34-0C8F-4EA1-B397-7FA0622648BC}" srcOrd="2" destOrd="0" presId="urn:microsoft.com/office/officeart/2005/8/layout/list1"/>
    <dgm:cxn modelId="{5F8C0BB5-7C83-4E84-905B-D3C0EA58377E}" type="presParOf" srcId="{5907118C-A2BF-4E46-84C5-A3B4E50F8291}" destId="{2ECBC233-E5AB-4E78-9DDC-08F95D072632}" srcOrd="3" destOrd="0" presId="urn:microsoft.com/office/officeart/2005/8/layout/list1"/>
    <dgm:cxn modelId="{6791C87C-3E4D-4E94-8839-FCE4B2F9BE05}" type="presParOf" srcId="{5907118C-A2BF-4E46-84C5-A3B4E50F8291}" destId="{F229E1BC-E93E-44D9-B1E9-C594B6D7AF86}" srcOrd="4" destOrd="0" presId="urn:microsoft.com/office/officeart/2005/8/layout/list1"/>
    <dgm:cxn modelId="{FA834E31-407C-460D-B97E-C6D72276B33B}" type="presParOf" srcId="{F229E1BC-E93E-44D9-B1E9-C594B6D7AF86}" destId="{95B5F8D5-9EFA-42A3-8953-0FE077C5EAAF}" srcOrd="0" destOrd="0" presId="urn:microsoft.com/office/officeart/2005/8/layout/list1"/>
    <dgm:cxn modelId="{5596BE0E-D190-4D4D-9271-48B589E0ADFD}" type="presParOf" srcId="{F229E1BC-E93E-44D9-B1E9-C594B6D7AF86}" destId="{EB2B0774-5798-488D-A59D-73F4F57AD9D6}" srcOrd="1" destOrd="0" presId="urn:microsoft.com/office/officeart/2005/8/layout/list1"/>
    <dgm:cxn modelId="{630CD31A-FA0D-42B8-A15C-DA89D3EA8F2D}" type="presParOf" srcId="{5907118C-A2BF-4E46-84C5-A3B4E50F8291}" destId="{A668E6FC-D887-4630-A6B6-72E7153B9466}" srcOrd="5" destOrd="0" presId="urn:microsoft.com/office/officeart/2005/8/layout/list1"/>
    <dgm:cxn modelId="{FDD54215-ABCD-4B18-B7E0-AB2E2D76AFB5}" type="presParOf" srcId="{5907118C-A2BF-4E46-84C5-A3B4E50F8291}" destId="{A051D013-295D-4620-AA03-269705EBFC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8B4A3-81A2-4EFA-98DC-08B5D62AEB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DF0FA-5BC7-4DDB-AB73-1828C4555737}">
      <dgm:prSet/>
      <dgm:spPr/>
      <dgm:t>
        <a:bodyPr/>
        <a:lstStyle/>
        <a:p>
          <a:r>
            <a:rPr lang="en-US" dirty="0"/>
            <a:t>“The University of Alabama at Birmingham is an Equal Employer/Equal Educational Opportunity Institution” </a:t>
          </a:r>
        </a:p>
      </dgm:t>
    </dgm:pt>
    <dgm:pt modelId="{3003B895-F5DB-4682-9831-1FA8B55BD772}" type="parTrans" cxnId="{990C8FE7-2BBF-4A40-9649-8FCA549BEE2C}">
      <dgm:prSet/>
      <dgm:spPr/>
      <dgm:t>
        <a:bodyPr/>
        <a:lstStyle/>
        <a:p>
          <a:endParaRPr lang="en-US"/>
        </a:p>
      </dgm:t>
    </dgm:pt>
    <dgm:pt modelId="{83BB266C-9CBC-4658-8FEC-8252933F73AD}" type="sibTrans" cxnId="{990C8FE7-2BBF-4A40-9649-8FCA549BEE2C}">
      <dgm:prSet/>
      <dgm:spPr/>
      <dgm:t>
        <a:bodyPr/>
        <a:lstStyle/>
        <a:p>
          <a:endParaRPr lang="en-US"/>
        </a:p>
      </dgm:t>
    </dgm:pt>
    <dgm:pt modelId="{EF394907-CE43-4F0D-B91C-8FD2CB5505AC}" type="pres">
      <dgm:prSet presAssocID="{C1E8B4A3-81A2-4EFA-98DC-08B5D62AEBE2}" presName="linear" presStyleCnt="0">
        <dgm:presLayoutVars>
          <dgm:animLvl val="lvl"/>
          <dgm:resizeHandles val="exact"/>
        </dgm:presLayoutVars>
      </dgm:prSet>
      <dgm:spPr/>
    </dgm:pt>
    <dgm:pt modelId="{F1397CC6-75E7-46A4-BFD3-900592085B25}" type="pres">
      <dgm:prSet presAssocID="{69FDF0FA-5BC7-4DDB-AB73-1828C4555737}" presName="parentText" presStyleLbl="node1" presStyleIdx="0" presStyleCnt="1" custScaleY="120912">
        <dgm:presLayoutVars>
          <dgm:chMax val="0"/>
          <dgm:bulletEnabled val="1"/>
        </dgm:presLayoutVars>
      </dgm:prSet>
      <dgm:spPr/>
    </dgm:pt>
  </dgm:ptLst>
  <dgm:cxnLst>
    <dgm:cxn modelId="{73243913-1B84-4735-9A00-44BB2CCB7CA8}" type="presOf" srcId="{C1E8B4A3-81A2-4EFA-98DC-08B5D62AEBE2}" destId="{EF394907-CE43-4F0D-B91C-8FD2CB5505AC}" srcOrd="0" destOrd="0" presId="urn:microsoft.com/office/officeart/2005/8/layout/vList2"/>
    <dgm:cxn modelId="{E302B135-FCC4-41BB-832E-337B866F0015}" type="presOf" srcId="{69FDF0FA-5BC7-4DDB-AB73-1828C4555737}" destId="{F1397CC6-75E7-46A4-BFD3-900592085B25}" srcOrd="0" destOrd="0" presId="urn:microsoft.com/office/officeart/2005/8/layout/vList2"/>
    <dgm:cxn modelId="{990C8FE7-2BBF-4A40-9649-8FCA549BEE2C}" srcId="{C1E8B4A3-81A2-4EFA-98DC-08B5D62AEBE2}" destId="{69FDF0FA-5BC7-4DDB-AB73-1828C4555737}" srcOrd="0" destOrd="0" parTransId="{3003B895-F5DB-4682-9831-1FA8B55BD772}" sibTransId="{83BB266C-9CBC-4658-8FEC-8252933F73AD}"/>
    <dgm:cxn modelId="{9A7C09E7-0263-46D6-AF8D-7D71AFE1DE92}" type="presParOf" srcId="{EF394907-CE43-4F0D-B91C-8FD2CB5505AC}" destId="{F1397CC6-75E7-46A4-BFD3-900592085B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E93AEA-F657-4612-ABAF-E6C3446BE5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6B028B-7524-4120-8D82-DB20713C193B}">
      <dgm:prSet/>
      <dgm:spPr/>
      <dgm:t>
        <a:bodyPr/>
        <a:lstStyle/>
        <a:p>
          <a:r>
            <a:rPr lang="en-US" b="0" i="0"/>
            <a:t>Treat all applications consistently at each stage of the selection process</a:t>
          </a:r>
          <a:endParaRPr lang="en-US"/>
        </a:p>
      </dgm:t>
    </dgm:pt>
    <dgm:pt modelId="{BA02068E-17EB-44CA-AD72-5374736A1DAC}" type="parTrans" cxnId="{ED4B5901-2BE4-4B99-B580-3AD002AAD0FC}">
      <dgm:prSet/>
      <dgm:spPr/>
      <dgm:t>
        <a:bodyPr/>
        <a:lstStyle/>
        <a:p>
          <a:endParaRPr lang="en-US"/>
        </a:p>
      </dgm:t>
    </dgm:pt>
    <dgm:pt modelId="{076ABE19-8496-475D-A164-A26D55EA1101}" type="sibTrans" cxnId="{ED4B5901-2BE4-4B99-B580-3AD002AAD0FC}">
      <dgm:prSet/>
      <dgm:spPr/>
      <dgm:t>
        <a:bodyPr/>
        <a:lstStyle/>
        <a:p>
          <a:endParaRPr lang="en-US"/>
        </a:p>
      </dgm:t>
    </dgm:pt>
    <dgm:pt modelId="{885DCE8D-00D0-4A2F-A7AA-BC8030A16F58}">
      <dgm:prSet/>
      <dgm:spPr/>
      <dgm:t>
        <a:bodyPr/>
        <a:lstStyle/>
        <a:p>
          <a:r>
            <a:rPr lang="en-US" b="0" i="0"/>
            <a:t>Only the stated qualifications should be the basis for the selection criteria used in the final decision</a:t>
          </a:r>
          <a:endParaRPr lang="en-US"/>
        </a:p>
      </dgm:t>
    </dgm:pt>
    <dgm:pt modelId="{DB58260F-30E8-46B6-AD00-D3810A520E94}" type="parTrans" cxnId="{7605751C-4A56-4D65-A942-742C9E7A4977}">
      <dgm:prSet/>
      <dgm:spPr/>
      <dgm:t>
        <a:bodyPr/>
        <a:lstStyle/>
        <a:p>
          <a:endParaRPr lang="en-US"/>
        </a:p>
      </dgm:t>
    </dgm:pt>
    <dgm:pt modelId="{7D379486-87FC-4906-8988-1EC5AB4E132C}" type="sibTrans" cxnId="{7605751C-4A56-4D65-A942-742C9E7A4977}">
      <dgm:prSet/>
      <dgm:spPr/>
      <dgm:t>
        <a:bodyPr/>
        <a:lstStyle/>
        <a:p>
          <a:endParaRPr lang="en-US"/>
        </a:p>
      </dgm:t>
    </dgm:pt>
    <dgm:pt modelId="{5572CA9C-E060-46DE-B061-4082CA1A2F65}">
      <dgm:prSet/>
      <dgm:spPr/>
      <dgm:t>
        <a:bodyPr/>
        <a:lstStyle/>
        <a:p>
          <a:r>
            <a:rPr lang="en-US" b="0" i="0"/>
            <a:t>Document the decision (including internal files &amp; in UAB PeopleAdmin)</a:t>
          </a:r>
          <a:endParaRPr lang="en-US"/>
        </a:p>
      </dgm:t>
    </dgm:pt>
    <dgm:pt modelId="{63232BDB-8DC9-4190-B32D-8871EF08E769}" type="parTrans" cxnId="{998205CE-D88F-4821-92ED-FAEB47B36FA6}">
      <dgm:prSet/>
      <dgm:spPr/>
      <dgm:t>
        <a:bodyPr/>
        <a:lstStyle/>
        <a:p>
          <a:endParaRPr lang="en-US"/>
        </a:p>
      </dgm:t>
    </dgm:pt>
    <dgm:pt modelId="{51E15B39-B4D7-404C-9F3B-26E70F927EAF}" type="sibTrans" cxnId="{998205CE-D88F-4821-92ED-FAEB47B36FA6}">
      <dgm:prSet/>
      <dgm:spPr/>
      <dgm:t>
        <a:bodyPr/>
        <a:lstStyle/>
        <a:p>
          <a:endParaRPr lang="en-US"/>
        </a:p>
      </dgm:t>
    </dgm:pt>
    <dgm:pt modelId="{B4FE14C5-A08E-4D7F-AE1C-5CC40D213B0F}" type="pres">
      <dgm:prSet presAssocID="{1FE93AEA-F657-4612-ABAF-E6C3446BE53C}" presName="root" presStyleCnt="0">
        <dgm:presLayoutVars>
          <dgm:dir/>
          <dgm:resizeHandles val="exact"/>
        </dgm:presLayoutVars>
      </dgm:prSet>
      <dgm:spPr/>
    </dgm:pt>
    <dgm:pt modelId="{A34C540A-48AF-4226-B8CF-01816C193572}" type="pres">
      <dgm:prSet presAssocID="{096B028B-7524-4120-8D82-DB20713C193B}" presName="compNode" presStyleCnt="0"/>
      <dgm:spPr/>
    </dgm:pt>
    <dgm:pt modelId="{5922DB79-AFB7-46C0-A4B7-810E3EF51D52}" type="pres">
      <dgm:prSet presAssocID="{096B028B-7524-4120-8D82-DB20713C193B}" presName="bgRect" presStyleLbl="bgShp" presStyleIdx="0" presStyleCnt="2"/>
      <dgm:spPr/>
    </dgm:pt>
    <dgm:pt modelId="{A89506DC-BE52-4056-B372-3F9A4B811E66}" type="pres">
      <dgm:prSet presAssocID="{096B028B-7524-4120-8D82-DB20713C193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5397784-C76E-49E4-9BFB-BAA8DFA7FE82}" type="pres">
      <dgm:prSet presAssocID="{096B028B-7524-4120-8D82-DB20713C193B}" presName="spaceRect" presStyleCnt="0"/>
      <dgm:spPr/>
    </dgm:pt>
    <dgm:pt modelId="{760FA00B-A456-497B-8A55-C2FD36978937}" type="pres">
      <dgm:prSet presAssocID="{096B028B-7524-4120-8D82-DB20713C193B}" presName="parTx" presStyleLbl="revTx" presStyleIdx="0" presStyleCnt="3">
        <dgm:presLayoutVars>
          <dgm:chMax val="0"/>
          <dgm:chPref val="0"/>
        </dgm:presLayoutVars>
      </dgm:prSet>
      <dgm:spPr/>
    </dgm:pt>
    <dgm:pt modelId="{47C04293-3A99-45CD-B2DA-2B8B6B5818CE}" type="pres">
      <dgm:prSet presAssocID="{096B028B-7524-4120-8D82-DB20713C193B}" presName="desTx" presStyleLbl="revTx" presStyleIdx="1" presStyleCnt="3">
        <dgm:presLayoutVars/>
      </dgm:prSet>
      <dgm:spPr/>
    </dgm:pt>
    <dgm:pt modelId="{694E2A8E-7ABC-4DA7-903C-64F603C658F5}" type="pres">
      <dgm:prSet presAssocID="{076ABE19-8496-475D-A164-A26D55EA1101}" presName="sibTrans" presStyleCnt="0"/>
      <dgm:spPr/>
    </dgm:pt>
    <dgm:pt modelId="{8E6EB9EE-AA0E-439E-A334-B38CD6BD5670}" type="pres">
      <dgm:prSet presAssocID="{5572CA9C-E060-46DE-B061-4082CA1A2F65}" presName="compNode" presStyleCnt="0"/>
      <dgm:spPr/>
    </dgm:pt>
    <dgm:pt modelId="{84F2DE07-8E47-4758-B776-DE52FC4286F0}" type="pres">
      <dgm:prSet presAssocID="{5572CA9C-E060-46DE-B061-4082CA1A2F65}" presName="bgRect" presStyleLbl="bgShp" presStyleIdx="1" presStyleCnt="2"/>
      <dgm:spPr/>
    </dgm:pt>
    <dgm:pt modelId="{F551613E-C0BA-471B-8371-CAE5F0953FF3}" type="pres">
      <dgm:prSet presAssocID="{5572CA9C-E060-46DE-B061-4082CA1A2F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81A1F92-73E3-424F-8586-3E39DB5A76AF}" type="pres">
      <dgm:prSet presAssocID="{5572CA9C-E060-46DE-B061-4082CA1A2F65}" presName="spaceRect" presStyleCnt="0"/>
      <dgm:spPr/>
    </dgm:pt>
    <dgm:pt modelId="{B5CE1242-BAA6-4AB2-ACED-7CD2A0796DDB}" type="pres">
      <dgm:prSet presAssocID="{5572CA9C-E060-46DE-B061-4082CA1A2F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D4B5901-2BE4-4B99-B580-3AD002AAD0FC}" srcId="{1FE93AEA-F657-4612-ABAF-E6C3446BE53C}" destId="{096B028B-7524-4120-8D82-DB20713C193B}" srcOrd="0" destOrd="0" parTransId="{BA02068E-17EB-44CA-AD72-5374736A1DAC}" sibTransId="{076ABE19-8496-475D-A164-A26D55EA1101}"/>
    <dgm:cxn modelId="{7605751C-4A56-4D65-A942-742C9E7A4977}" srcId="{096B028B-7524-4120-8D82-DB20713C193B}" destId="{885DCE8D-00D0-4A2F-A7AA-BC8030A16F58}" srcOrd="0" destOrd="0" parTransId="{DB58260F-30E8-46B6-AD00-D3810A520E94}" sibTransId="{7D379486-87FC-4906-8988-1EC5AB4E132C}"/>
    <dgm:cxn modelId="{C2E0BA69-0EA9-4562-B934-8F9204E5D2E9}" type="presOf" srcId="{885DCE8D-00D0-4A2F-A7AA-BC8030A16F58}" destId="{47C04293-3A99-45CD-B2DA-2B8B6B5818CE}" srcOrd="0" destOrd="0" presId="urn:microsoft.com/office/officeart/2018/2/layout/IconVerticalSolidList"/>
    <dgm:cxn modelId="{5FAB174B-312F-46C3-8017-CB7B04282853}" type="presOf" srcId="{5572CA9C-E060-46DE-B061-4082CA1A2F65}" destId="{B5CE1242-BAA6-4AB2-ACED-7CD2A0796DDB}" srcOrd="0" destOrd="0" presId="urn:microsoft.com/office/officeart/2018/2/layout/IconVerticalSolidList"/>
    <dgm:cxn modelId="{2926A4A3-2EE5-4DF0-A791-2A244979FE6F}" type="presOf" srcId="{1FE93AEA-F657-4612-ABAF-E6C3446BE53C}" destId="{B4FE14C5-A08E-4D7F-AE1C-5CC40D213B0F}" srcOrd="0" destOrd="0" presId="urn:microsoft.com/office/officeart/2018/2/layout/IconVerticalSolidList"/>
    <dgm:cxn modelId="{B48FEDCC-76E1-495C-AF4E-10FBFADD2F01}" type="presOf" srcId="{096B028B-7524-4120-8D82-DB20713C193B}" destId="{760FA00B-A456-497B-8A55-C2FD36978937}" srcOrd="0" destOrd="0" presId="urn:microsoft.com/office/officeart/2018/2/layout/IconVerticalSolidList"/>
    <dgm:cxn modelId="{998205CE-D88F-4821-92ED-FAEB47B36FA6}" srcId="{1FE93AEA-F657-4612-ABAF-E6C3446BE53C}" destId="{5572CA9C-E060-46DE-B061-4082CA1A2F65}" srcOrd="1" destOrd="0" parTransId="{63232BDB-8DC9-4190-B32D-8871EF08E769}" sibTransId="{51E15B39-B4D7-404C-9F3B-26E70F927EAF}"/>
    <dgm:cxn modelId="{1AE527D0-9F32-4ABD-A7B0-79E3755C53A6}" type="presParOf" srcId="{B4FE14C5-A08E-4D7F-AE1C-5CC40D213B0F}" destId="{A34C540A-48AF-4226-B8CF-01816C193572}" srcOrd="0" destOrd="0" presId="urn:microsoft.com/office/officeart/2018/2/layout/IconVerticalSolidList"/>
    <dgm:cxn modelId="{55759FAA-8DDA-4833-912B-5EE1A1ECE697}" type="presParOf" srcId="{A34C540A-48AF-4226-B8CF-01816C193572}" destId="{5922DB79-AFB7-46C0-A4B7-810E3EF51D52}" srcOrd="0" destOrd="0" presId="urn:microsoft.com/office/officeart/2018/2/layout/IconVerticalSolidList"/>
    <dgm:cxn modelId="{317A85F6-18F9-4940-8530-F976611E4451}" type="presParOf" srcId="{A34C540A-48AF-4226-B8CF-01816C193572}" destId="{A89506DC-BE52-4056-B372-3F9A4B811E66}" srcOrd="1" destOrd="0" presId="urn:microsoft.com/office/officeart/2018/2/layout/IconVerticalSolidList"/>
    <dgm:cxn modelId="{401F426B-A001-4981-BC2D-0FC3839D6B0F}" type="presParOf" srcId="{A34C540A-48AF-4226-B8CF-01816C193572}" destId="{05397784-C76E-49E4-9BFB-BAA8DFA7FE82}" srcOrd="2" destOrd="0" presId="urn:microsoft.com/office/officeart/2018/2/layout/IconVerticalSolidList"/>
    <dgm:cxn modelId="{9185ED6C-9494-4840-8900-3801D6B61E72}" type="presParOf" srcId="{A34C540A-48AF-4226-B8CF-01816C193572}" destId="{760FA00B-A456-497B-8A55-C2FD36978937}" srcOrd="3" destOrd="0" presId="urn:microsoft.com/office/officeart/2018/2/layout/IconVerticalSolidList"/>
    <dgm:cxn modelId="{95CF041A-9158-4940-B2CA-8BB7B95682F1}" type="presParOf" srcId="{A34C540A-48AF-4226-B8CF-01816C193572}" destId="{47C04293-3A99-45CD-B2DA-2B8B6B5818CE}" srcOrd="4" destOrd="0" presId="urn:microsoft.com/office/officeart/2018/2/layout/IconVerticalSolidList"/>
    <dgm:cxn modelId="{E077DD90-5541-42F5-BE26-64061D86114F}" type="presParOf" srcId="{B4FE14C5-A08E-4D7F-AE1C-5CC40D213B0F}" destId="{694E2A8E-7ABC-4DA7-903C-64F603C658F5}" srcOrd="1" destOrd="0" presId="urn:microsoft.com/office/officeart/2018/2/layout/IconVerticalSolidList"/>
    <dgm:cxn modelId="{75F6C85B-D385-46B7-B298-14275100893A}" type="presParOf" srcId="{B4FE14C5-A08E-4D7F-AE1C-5CC40D213B0F}" destId="{8E6EB9EE-AA0E-439E-A334-B38CD6BD5670}" srcOrd="2" destOrd="0" presId="urn:microsoft.com/office/officeart/2018/2/layout/IconVerticalSolidList"/>
    <dgm:cxn modelId="{191DBF5F-6DFE-45C4-8AE5-925A551E5C37}" type="presParOf" srcId="{8E6EB9EE-AA0E-439E-A334-B38CD6BD5670}" destId="{84F2DE07-8E47-4758-B776-DE52FC4286F0}" srcOrd="0" destOrd="0" presId="urn:microsoft.com/office/officeart/2018/2/layout/IconVerticalSolidList"/>
    <dgm:cxn modelId="{23AA964E-7A0E-49B2-AD59-90DBD90E467F}" type="presParOf" srcId="{8E6EB9EE-AA0E-439E-A334-B38CD6BD5670}" destId="{F551613E-C0BA-471B-8371-CAE5F0953FF3}" srcOrd="1" destOrd="0" presId="urn:microsoft.com/office/officeart/2018/2/layout/IconVerticalSolidList"/>
    <dgm:cxn modelId="{375BA1FD-7543-4899-9197-A7E46BE1DC8B}" type="presParOf" srcId="{8E6EB9EE-AA0E-439E-A334-B38CD6BD5670}" destId="{F81A1F92-73E3-424F-8586-3E39DB5A76AF}" srcOrd="2" destOrd="0" presId="urn:microsoft.com/office/officeart/2018/2/layout/IconVerticalSolidList"/>
    <dgm:cxn modelId="{3CA4DF01-B86B-413E-8FE1-4A25A16546AD}" type="presParOf" srcId="{8E6EB9EE-AA0E-439E-A334-B38CD6BD5670}" destId="{B5CE1242-BAA6-4AB2-ACED-7CD2A0796D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4EBD91-9178-4D4F-971D-5EFFF96A7F3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AAE4E-10F8-42C0-9742-38925A29E018}">
      <dgm:prSet/>
      <dgm:spPr/>
      <dgm:t>
        <a:bodyPr/>
        <a:lstStyle/>
        <a:p>
          <a:r>
            <a:rPr lang="en-US" b="0" i="0"/>
            <a:t>Content of offer</a:t>
          </a:r>
          <a:endParaRPr lang="en-US"/>
        </a:p>
      </dgm:t>
    </dgm:pt>
    <dgm:pt modelId="{E671D50C-FD46-41BB-A89C-5AACC49B2A20}" type="parTrans" cxnId="{3A45DD69-75AC-4080-A826-91EC7AFAF99B}">
      <dgm:prSet/>
      <dgm:spPr/>
      <dgm:t>
        <a:bodyPr/>
        <a:lstStyle/>
        <a:p>
          <a:endParaRPr lang="en-US"/>
        </a:p>
      </dgm:t>
    </dgm:pt>
    <dgm:pt modelId="{4A1C2D43-62F8-4878-BDA2-A8A9CE9092B4}" type="sibTrans" cxnId="{3A45DD69-75AC-4080-A826-91EC7AFAF99B}">
      <dgm:prSet/>
      <dgm:spPr/>
      <dgm:t>
        <a:bodyPr/>
        <a:lstStyle/>
        <a:p>
          <a:endParaRPr lang="en-US"/>
        </a:p>
      </dgm:t>
    </dgm:pt>
    <dgm:pt modelId="{5DDEFF83-1C6A-42E3-8FCC-C68A88E2FCA5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0" i="0" dirty="0"/>
            <a:t>Use UAB offer letter templates </a:t>
          </a:r>
          <a:endParaRPr lang="en-US" dirty="0"/>
        </a:p>
      </dgm:t>
    </dgm:pt>
    <dgm:pt modelId="{BD5B3028-8712-4E51-9141-51486A99746E}" type="parTrans" cxnId="{1EB31180-AE39-43F8-9DA4-069475869CA6}">
      <dgm:prSet/>
      <dgm:spPr/>
      <dgm:t>
        <a:bodyPr/>
        <a:lstStyle/>
        <a:p>
          <a:endParaRPr lang="en-US"/>
        </a:p>
      </dgm:t>
    </dgm:pt>
    <dgm:pt modelId="{E86EA859-1CFA-42CB-8767-32321A0F2619}" type="sibTrans" cxnId="{1EB31180-AE39-43F8-9DA4-069475869CA6}">
      <dgm:prSet/>
      <dgm:spPr/>
      <dgm:t>
        <a:bodyPr/>
        <a:lstStyle/>
        <a:p>
          <a:endParaRPr lang="en-US"/>
        </a:p>
      </dgm:t>
    </dgm:pt>
    <dgm:pt modelId="{DDAF9564-4CD1-4AF5-9317-8DF3DF216E87}">
      <dgm:prSet/>
      <dgm:spPr/>
      <dgm:t>
        <a:bodyPr/>
        <a:lstStyle/>
        <a:p>
          <a:pPr>
            <a:buNone/>
          </a:pPr>
          <a:r>
            <a:rPr lang="en-US" b="0" i="0" dirty="0"/>
            <a:t>Pay and rank not less than for comparable majority appointment</a:t>
          </a:r>
          <a:endParaRPr lang="en-US" dirty="0"/>
        </a:p>
      </dgm:t>
    </dgm:pt>
    <dgm:pt modelId="{0CCAF422-9E48-4DA6-99BD-ADFE2215DF9D}" type="parTrans" cxnId="{3905C6FA-9097-4517-9B24-803FEE58E851}">
      <dgm:prSet/>
      <dgm:spPr/>
      <dgm:t>
        <a:bodyPr/>
        <a:lstStyle/>
        <a:p>
          <a:endParaRPr lang="en-US"/>
        </a:p>
      </dgm:t>
    </dgm:pt>
    <dgm:pt modelId="{39D5FEE7-549A-40A5-8F54-DAC383FB0AB9}" type="sibTrans" cxnId="{3905C6FA-9097-4517-9B24-803FEE58E851}">
      <dgm:prSet/>
      <dgm:spPr/>
      <dgm:t>
        <a:bodyPr/>
        <a:lstStyle/>
        <a:p>
          <a:endParaRPr lang="en-US"/>
        </a:p>
      </dgm:t>
    </dgm:pt>
    <dgm:pt modelId="{3246011D-17D2-4854-BECF-22ACB3201331}">
      <dgm:prSet/>
      <dgm:spPr/>
      <dgm:t>
        <a:bodyPr/>
        <a:lstStyle/>
        <a:p>
          <a:r>
            <a:rPr lang="en-US" b="0" i="0"/>
            <a:t>Determine who makes offer – usually the dean or department chair</a:t>
          </a:r>
          <a:endParaRPr lang="en-US"/>
        </a:p>
      </dgm:t>
    </dgm:pt>
    <dgm:pt modelId="{60325C4A-76C5-4B3E-8B94-E055371761EC}" type="parTrans" cxnId="{3952FEE6-8881-484A-BC64-BF8E1D474352}">
      <dgm:prSet/>
      <dgm:spPr/>
      <dgm:t>
        <a:bodyPr/>
        <a:lstStyle/>
        <a:p>
          <a:endParaRPr lang="en-US"/>
        </a:p>
      </dgm:t>
    </dgm:pt>
    <dgm:pt modelId="{AF180C51-C8C1-4A1D-B5AE-7A6F5675F3FC}" type="sibTrans" cxnId="{3952FEE6-8881-484A-BC64-BF8E1D474352}">
      <dgm:prSet/>
      <dgm:spPr/>
      <dgm:t>
        <a:bodyPr/>
        <a:lstStyle/>
        <a:p>
          <a:endParaRPr lang="en-US"/>
        </a:p>
      </dgm:t>
    </dgm:pt>
    <dgm:pt modelId="{101D3AC5-3385-4784-BF51-0409F69D8F1F}">
      <dgm:prSet/>
      <dgm:spPr/>
      <dgm:t>
        <a:bodyPr/>
        <a:lstStyle/>
        <a:p>
          <a:r>
            <a:rPr lang="en-US" b="0" i="0"/>
            <a:t>Notify unsuccessful candidates promptly (once one candidate has accepted),  esp. internal candidates</a:t>
          </a:r>
          <a:endParaRPr lang="en-US"/>
        </a:p>
      </dgm:t>
    </dgm:pt>
    <dgm:pt modelId="{F0B4460E-97E5-4E7E-8687-4EA3AF9F5779}" type="parTrans" cxnId="{550DF86B-66D9-4B85-8119-CFD47F6415CB}">
      <dgm:prSet/>
      <dgm:spPr/>
      <dgm:t>
        <a:bodyPr/>
        <a:lstStyle/>
        <a:p>
          <a:endParaRPr lang="en-US"/>
        </a:p>
      </dgm:t>
    </dgm:pt>
    <dgm:pt modelId="{278111F7-47A1-4D43-8E1C-600D3B1419DC}" type="sibTrans" cxnId="{550DF86B-66D9-4B85-8119-CFD47F6415CB}">
      <dgm:prSet/>
      <dgm:spPr/>
      <dgm:t>
        <a:bodyPr/>
        <a:lstStyle/>
        <a:p>
          <a:endParaRPr lang="en-US"/>
        </a:p>
      </dgm:t>
    </dgm:pt>
    <dgm:pt modelId="{F1AFDB23-BE11-415B-BAC8-733621FA127C}">
      <dgm:prSet/>
      <dgm:spPr/>
      <dgm:t>
        <a:bodyPr/>
        <a:lstStyle/>
        <a:p>
          <a:r>
            <a:rPr lang="en-US" b="0" i="0"/>
            <a:t>No “unofficial” verbal or written offers – all offers must be officially approved by the Provost </a:t>
          </a:r>
          <a:endParaRPr lang="en-US"/>
        </a:p>
      </dgm:t>
    </dgm:pt>
    <dgm:pt modelId="{6D30F634-37CD-4E12-90A7-1F9DF02205BD}" type="parTrans" cxnId="{616E7666-74B0-42CA-916A-EB9853DDA2AF}">
      <dgm:prSet/>
      <dgm:spPr/>
      <dgm:t>
        <a:bodyPr/>
        <a:lstStyle/>
        <a:p>
          <a:endParaRPr lang="en-US"/>
        </a:p>
      </dgm:t>
    </dgm:pt>
    <dgm:pt modelId="{22DB82B8-360E-48A7-9B5D-4824A2D6B2BA}" type="sibTrans" cxnId="{616E7666-74B0-42CA-916A-EB9853DDA2AF}">
      <dgm:prSet/>
      <dgm:spPr/>
      <dgm:t>
        <a:bodyPr/>
        <a:lstStyle/>
        <a:p>
          <a:endParaRPr lang="en-US"/>
        </a:p>
      </dgm:t>
    </dgm:pt>
    <dgm:pt modelId="{D009929B-306B-4525-AC07-B893AF634E9F}" type="pres">
      <dgm:prSet presAssocID="{824EBD91-9178-4D4F-971D-5EFFF96A7F3A}" presName="root" presStyleCnt="0">
        <dgm:presLayoutVars>
          <dgm:dir/>
          <dgm:resizeHandles val="exact"/>
        </dgm:presLayoutVars>
      </dgm:prSet>
      <dgm:spPr/>
    </dgm:pt>
    <dgm:pt modelId="{F14BBD65-487B-46F4-BBC5-6E4A24A36310}" type="pres">
      <dgm:prSet presAssocID="{BF7AAE4E-10F8-42C0-9742-38925A29E018}" presName="compNode" presStyleCnt="0"/>
      <dgm:spPr/>
    </dgm:pt>
    <dgm:pt modelId="{B28D5695-BC63-4444-9761-4039DB8A6B7A}" type="pres">
      <dgm:prSet presAssocID="{BF7AAE4E-10F8-42C0-9742-38925A29E018}" presName="bgRect" presStyleLbl="bgShp" presStyleIdx="0" presStyleCnt="4"/>
      <dgm:spPr/>
    </dgm:pt>
    <dgm:pt modelId="{CB1D584A-340F-4FC3-B15D-11863C18F8EF}" type="pres">
      <dgm:prSet presAssocID="{BF7AAE4E-10F8-42C0-9742-38925A29E0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83EC98-DF1E-46DA-822B-21B88D43F1AA}" type="pres">
      <dgm:prSet presAssocID="{BF7AAE4E-10F8-42C0-9742-38925A29E018}" presName="spaceRect" presStyleCnt="0"/>
      <dgm:spPr/>
    </dgm:pt>
    <dgm:pt modelId="{3C8CC9B4-A273-43D8-B5EE-6A64427544BD}" type="pres">
      <dgm:prSet presAssocID="{BF7AAE4E-10F8-42C0-9742-38925A29E018}" presName="parTx" presStyleLbl="revTx" presStyleIdx="0" presStyleCnt="5">
        <dgm:presLayoutVars>
          <dgm:chMax val="0"/>
          <dgm:chPref val="0"/>
        </dgm:presLayoutVars>
      </dgm:prSet>
      <dgm:spPr/>
    </dgm:pt>
    <dgm:pt modelId="{413D1EEE-0E36-4F74-8D73-D71E023E54CC}" type="pres">
      <dgm:prSet presAssocID="{BF7AAE4E-10F8-42C0-9742-38925A29E018}" presName="desTx" presStyleLbl="revTx" presStyleIdx="1" presStyleCnt="5">
        <dgm:presLayoutVars/>
      </dgm:prSet>
      <dgm:spPr/>
    </dgm:pt>
    <dgm:pt modelId="{EAC34377-D6A3-45F8-855F-FB7FA3043247}" type="pres">
      <dgm:prSet presAssocID="{4A1C2D43-62F8-4878-BDA2-A8A9CE9092B4}" presName="sibTrans" presStyleCnt="0"/>
      <dgm:spPr/>
    </dgm:pt>
    <dgm:pt modelId="{0FFE8C4C-8731-4956-95B5-FF15073FAF5E}" type="pres">
      <dgm:prSet presAssocID="{3246011D-17D2-4854-BECF-22ACB3201331}" presName="compNode" presStyleCnt="0"/>
      <dgm:spPr/>
    </dgm:pt>
    <dgm:pt modelId="{CCF82264-B554-4434-8BB4-4B1AF9CAC71C}" type="pres">
      <dgm:prSet presAssocID="{3246011D-17D2-4854-BECF-22ACB3201331}" presName="bgRect" presStyleLbl="bgShp" presStyleIdx="1" presStyleCnt="4"/>
      <dgm:spPr/>
    </dgm:pt>
    <dgm:pt modelId="{956E03E2-8F85-44FF-8AFA-E6499F010009}" type="pres">
      <dgm:prSet presAssocID="{3246011D-17D2-4854-BECF-22ACB320133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77F4FB8-08F8-46F1-A47E-65B4C5B235D7}" type="pres">
      <dgm:prSet presAssocID="{3246011D-17D2-4854-BECF-22ACB3201331}" presName="spaceRect" presStyleCnt="0"/>
      <dgm:spPr/>
    </dgm:pt>
    <dgm:pt modelId="{19B1EFBC-F5F6-4EC0-9E5C-C1555C564F1F}" type="pres">
      <dgm:prSet presAssocID="{3246011D-17D2-4854-BECF-22ACB3201331}" presName="parTx" presStyleLbl="revTx" presStyleIdx="2" presStyleCnt="5">
        <dgm:presLayoutVars>
          <dgm:chMax val="0"/>
          <dgm:chPref val="0"/>
        </dgm:presLayoutVars>
      </dgm:prSet>
      <dgm:spPr/>
    </dgm:pt>
    <dgm:pt modelId="{E6A4FE25-27C1-4CD1-B2EE-38AABC571C03}" type="pres">
      <dgm:prSet presAssocID="{AF180C51-C8C1-4A1D-B5AE-7A6F5675F3FC}" presName="sibTrans" presStyleCnt="0"/>
      <dgm:spPr/>
    </dgm:pt>
    <dgm:pt modelId="{8A787FAF-2465-41FC-9404-68590ED1EAD7}" type="pres">
      <dgm:prSet presAssocID="{101D3AC5-3385-4784-BF51-0409F69D8F1F}" presName="compNode" presStyleCnt="0"/>
      <dgm:spPr/>
    </dgm:pt>
    <dgm:pt modelId="{CEB1ED65-90A4-4218-A125-30C15989DED5}" type="pres">
      <dgm:prSet presAssocID="{101D3AC5-3385-4784-BF51-0409F69D8F1F}" presName="bgRect" presStyleLbl="bgShp" presStyleIdx="2" presStyleCnt="4"/>
      <dgm:spPr/>
    </dgm:pt>
    <dgm:pt modelId="{4E70A2FA-2CE6-4186-A469-9E6B1DDC8A76}" type="pres">
      <dgm:prSet presAssocID="{101D3AC5-3385-4784-BF51-0409F69D8F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6FA98EC-ED87-461B-9CBA-2849C47698C6}" type="pres">
      <dgm:prSet presAssocID="{101D3AC5-3385-4784-BF51-0409F69D8F1F}" presName="spaceRect" presStyleCnt="0"/>
      <dgm:spPr/>
    </dgm:pt>
    <dgm:pt modelId="{EF7EF4D7-A3BC-4D32-A7C5-04A6D1022EA7}" type="pres">
      <dgm:prSet presAssocID="{101D3AC5-3385-4784-BF51-0409F69D8F1F}" presName="parTx" presStyleLbl="revTx" presStyleIdx="3" presStyleCnt="5">
        <dgm:presLayoutVars>
          <dgm:chMax val="0"/>
          <dgm:chPref val="0"/>
        </dgm:presLayoutVars>
      </dgm:prSet>
      <dgm:spPr/>
    </dgm:pt>
    <dgm:pt modelId="{C304CA2E-78BA-476D-B284-34B5D6128C36}" type="pres">
      <dgm:prSet presAssocID="{278111F7-47A1-4D43-8E1C-600D3B1419DC}" presName="sibTrans" presStyleCnt="0"/>
      <dgm:spPr/>
    </dgm:pt>
    <dgm:pt modelId="{B9617CFF-1DC2-4636-BB2F-3A5D2920E772}" type="pres">
      <dgm:prSet presAssocID="{F1AFDB23-BE11-415B-BAC8-733621FA127C}" presName="compNode" presStyleCnt="0"/>
      <dgm:spPr/>
    </dgm:pt>
    <dgm:pt modelId="{F401E8F1-255C-4520-82C5-322506344618}" type="pres">
      <dgm:prSet presAssocID="{F1AFDB23-BE11-415B-BAC8-733621FA127C}" presName="bgRect" presStyleLbl="bgShp" presStyleIdx="3" presStyleCnt="4"/>
      <dgm:spPr/>
    </dgm:pt>
    <dgm:pt modelId="{40145D9D-7189-4BF5-BBBA-6067BFD6B634}" type="pres">
      <dgm:prSet presAssocID="{F1AFDB23-BE11-415B-BAC8-733621FA12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71C96170-C22F-4B37-8EA1-D83132B542F5}" type="pres">
      <dgm:prSet presAssocID="{F1AFDB23-BE11-415B-BAC8-733621FA127C}" presName="spaceRect" presStyleCnt="0"/>
      <dgm:spPr/>
    </dgm:pt>
    <dgm:pt modelId="{0D3C9102-3C40-4AB1-B1DD-3272834A3CF8}" type="pres">
      <dgm:prSet presAssocID="{F1AFDB23-BE11-415B-BAC8-733621FA12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16E7666-74B0-42CA-916A-EB9853DDA2AF}" srcId="{824EBD91-9178-4D4F-971D-5EFFF96A7F3A}" destId="{F1AFDB23-BE11-415B-BAC8-733621FA127C}" srcOrd="3" destOrd="0" parTransId="{6D30F634-37CD-4E12-90A7-1F9DF02205BD}" sibTransId="{22DB82B8-360E-48A7-9B5D-4824A2D6B2BA}"/>
    <dgm:cxn modelId="{3A45DD69-75AC-4080-A826-91EC7AFAF99B}" srcId="{824EBD91-9178-4D4F-971D-5EFFF96A7F3A}" destId="{BF7AAE4E-10F8-42C0-9742-38925A29E018}" srcOrd="0" destOrd="0" parTransId="{E671D50C-FD46-41BB-A89C-5AACC49B2A20}" sibTransId="{4A1C2D43-62F8-4878-BDA2-A8A9CE9092B4}"/>
    <dgm:cxn modelId="{550DF86B-66D9-4B85-8119-CFD47F6415CB}" srcId="{824EBD91-9178-4D4F-971D-5EFFF96A7F3A}" destId="{101D3AC5-3385-4784-BF51-0409F69D8F1F}" srcOrd="2" destOrd="0" parTransId="{F0B4460E-97E5-4E7E-8687-4EA3AF9F5779}" sibTransId="{278111F7-47A1-4D43-8E1C-600D3B1419DC}"/>
    <dgm:cxn modelId="{9FB90D76-02C3-47E0-99EE-B7ED36F6F04F}" type="presOf" srcId="{824EBD91-9178-4D4F-971D-5EFFF96A7F3A}" destId="{D009929B-306B-4525-AC07-B893AF634E9F}" srcOrd="0" destOrd="0" presId="urn:microsoft.com/office/officeart/2018/2/layout/IconVerticalSolidList"/>
    <dgm:cxn modelId="{77DB2057-DBB2-4B72-8DC0-D97DF7A32B42}" type="presOf" srcId="{3246011D-17D2-4854-BECF-22ACB3201331}" destId="{19B1EFBC-F5F6-4EC0-9E5C-C1555C564F1F}" srcOrd="0" destOrd="0" presId="urn:microsoft.com/office/officeart/2018/2/layout/IconVerticalSolidList"/>
    <dgm:cxn modelId="{2018377A-69CB-4AAA-AF3A-37B62920EDC1}" type="presOf" srcId="{BF7AAE4E-10F8-42C0-9742-38925A29E018}" destId="{3C8CC9B4-A273-43D8-B5EE-6A64427544BD}" srcOrd="0" destOrd="0" presId="urn:microsoft.com/office/officeart/2018/2/layout/IconVerticalSolidList"/>
    <dgm:cxn modelId="{1EB31180-AE39-43F8-9DA4-069475869CA6}" srcId="{BF7AAE4E-10F8-42C0-9742-38925A29E018}" destId="{5DDEFF83-1C6A-42E3-8FCC-C68A88E2FCA5}" srcOrd="0" destOrd="0" parTransId="{BD5B3028-8712-4E51-9141-51486A99746E}" sibTransId="{E86EA859-1CFA-42CB-8767-32321A0F2619}"/>
    <dgm:cxn modelId="{1EABDE87-B596-447A-84B6-EDF5C929ED0A}" type="presOf" srcId="{5DDEFF83-1C6A-42E3-8FCC-C68A88E2FCA5}" destId="{413D1EEE-0E36-4F74-8D73-D71E023E54CC}" srcOrd="0" destOrd="0" presId="urn:microsoft.com/office/officeart/2018/2/layout/IconVerticalSolidList"/>
    <dgm:cxn modelId="{EAE2B291-4DFE-4FAE-8823-96FF6F286CA8}" type="presOf" srcId="{DDAF9564-4CD1-4AF5-9317-8DF3DF216E87}" destId="{413D1EEE-0E36-4F74-8D73-D71E023E54CC}" srcOrd="0" destOrd="1" presId="urn:microsoft.com/office/officeart/2018/2/layout/IconVerticalSolidList"/>
    <dgm:cxn modelId="{339BADAF-274F-4180-869E-4114174A6180}" type="presOf" srcId="{F1AFDB23-BE11-415B-BAC8-733621FA127C}" destId="{0D3C9102-3C40-4AB1-B1DD-3272834A3CF8}" srcOrd="0" destOrd="0" presId="urn:microsoft.com/office/officeart/2018/2/layout/IconVerticalSolidList"/>
    <dgm:cxn modelId="{D98522DE-3219-417B-8C55-545D090C316F}" type="presOf" srcId="{101D3AC5-3385-4784-BF51-0409F69D8F1F}" destId="{EF7EF4D7-A3BC-4D32-A7C5-04A6D1022EA7}" srcOrd="0" destOrd="0" presId="urn:microsoft.com/office/officeart/2018/2/layout/IconVerticalSolidList"/>
    <dgm:cxn modelId="{3952FEE6-8881-484A-BC64-BF8E1D474352}" srcId="{824EBD91-9178-4D4F-971D-5EFFF96A7F3A}" destId="{3246011D-17D2-4854-BECF-22ACB3201331}" srcOrd="1" destOrd="0" parTransId="{60325C4A-76C5-4B3E-8B94-E055371761EC}" sibTransId="{AF180C51-C8C1-4A1D-B5AE-7A6F5675F3FC}"/>
    <dgm:cxn modelId="{3905C6FA-9097-4517-9B24-803FEE58E851}" srcId="{BF7AAE4E-10F8-42C0-9742-38925A29E018}" destId="{DDAF9564-4CD1-4AF5-9317-8DF3DF216E87}" srcOrd="1" destOrd="0" parTransId="{0CCAF422-9E48-4DA6-99BD-ADFE2215DF9D}" sibTransId="{39D5FEE7-549A-40A5-8F54-DAC383FB0AB9}"/>
    <dgm:cxn modelId="{10FCB3A3-70EF-4081-99B3-D95C98DAAC49}" type="presParOf" srcId="{D009929B-306B-4525-AC07-B893AF634E9F}" destId="{F14BBD65-487B-46F4-BBC5-6E4A24A36310}" srcOrd="0" destOrd="0" presId="urn:microsoft.com/office/officeart/2018/2/layout/IconVerticalSolidList"/>
    <dgm:cxn modelId="{7473ABDB-41CC-4EFD-8209-D15E3AF657F6}" type="presParOf" srcId="{F14BBD65-487B-46F4-BBC5-6E4A24A36310}" destId="{B28D5695-BC63-4444-9761-4039DB8A6B7A}" srcOrd="0" destOrd="0" presId="urn:microsoft.com/office/officeart/2018/2/layout/IconVerticalSolidList"/>
    <dgm:cxn modelId="{6FAAA4AF-BD8A-4981-837A-EC3631FB1CA4}" type="presParOf" srcId="{F14BBD65-487B-46F4-BBC5-6E4A24A36310}" destId="{CB1D584A-340F-4FC3-B15D-11863C18F8EF}" srcOrd="1" destOrd="0" presId="urn:microsoft.com/office/officeart/2018/2/layout/IconVerticalSolidList"/>
    <dgm:cxn modelId="{BB50EF15-1843-45A8-B991-DD5640DDE1AA}" type="presParOf" srcId="{F14BBD65-487B-46F4-BBC5-6E4A24A36310}" destId="{3F83EC98-DF1E-46DA-822B-21B88D43F1AA}" srcOrd="2" destOrd="0" presId="urn:microsoft.com/office/officeart/2018/2/layout/IconVerticalSolidList"/>
    <dgm:cxn modelId="{F72FACEA-FA20-40C1-BC58-E4158473B28B}" type="presParOf" srcId="{F14BBD65-487B-46F4-BBC5-6E4A24A36310}" destId="{3C8CC9B4-A273-43D8-B5EE-6A64427544BD}" srcOrd="3" destOrd="0" presId="urn:microsoft.com/office/officeart/2018/2/layout/IconVerticalSolidList"/>
    <dgm:cxn modelId="{AC2C1208-BF85-4AB8-9138-CE52BEBEE931}" type="presParOf" srcId="{F14BBD65-487B-46F4-BBC5-6E4A24A36310}" destId="{413D1EEE-0E36-4F74-8D73-D71E023E54CC}" srcOrd="4" destOrd="0" presId="urn:microsoft.com/office/officeart/2018/2/layout/IconVerticalSolidList"/>
    <dgm:cxn modelId="{DDCC44BB-7D41-466B-A2F6-D01495D8E5AA}" type="presParOf" srcId="{D009929B-306B-4525-AC07-B893AF634E9F}" destId="{EAC34377-D6A3-45F8-855F-FB7FA3043247}" srcOrd="1" destOrd="0" presId="urn:microsoft.com/office/officeart/2018/2/layout/IconVerticalSolidList"/>
    <dgm:cxn modelId="{7B68BE11-01B0-4D23-9446-799F7D8DF5DF}" type="presParOf" srcId="{D009929B-306B-4525-AC07-B893AF634E9F}" destId="{0FFE8C4C-8731-4956-95B5-FF15073FAF5E}" srcOrd="2" destOrd="0" presId="urn:microsoft.com/office/officeart/2018/2/layout/IconVerticalSolidList"/>
    <dgm:cxn modelId="{BC731E22-FC31-4BC5-B813-2C4895A85ABE}" type="presParOf" srcId="{0FFE8C4C-8731-4956-95B5-FF15073FAF5E}" destId="{CCF82264-B554-4434-8BB4-4B1AF9CAC71C}" srcOrd="0" destOrd="0" presId="urn:microsoft.com/office/officeart/2018/2/layout/IconVerticalSolidList"/>
    <dgm:cxn modelId="{CCD8C956-72CE-41A5-9E00-3F054CB2E521}" type="presParOf" srcId="{0FFE8C4C-8731-4956-95B5-FF15073FAF5E}" destId="{956E03E2-8F85-44FF-8AFA-E6499F010009}" srcOrd="1" destOrd="0" presId="urn:microsoft.com/office/officeart/2018/2/layout/IconVerticalSolidList"/>
    <dgm:cxn modelId="{D6D69E8D-24AA-4543-8DBB-333C4AF95217}" type="presParOf" srcId="{0FFE8C4C-8731-4956-95B5-FF15073FAF5E}" destId="{677F4FB8-08F8-46F1-A47E-65B4C5B235D7}" srcOrd="2" destOrd="0" presId="urn:microsoft.com/office/officeart/2018/2/layout/IconVerticalSolidList"/>
    <dgm:cxn modelId="{143ED8F6-4C18-4B41-9AA2-3CB4435E23F4}" type="presParOf" srcId="{0FFE8C4C-8731-4956-95B5-FF15073FAF5E}" destId="{19B1EFBC-F5F6-4EC0-9E5C-C1555C564F1F}" srcOrd="3" destOrd="0" presId="urn:microsoft.com/office/officeart/2018/2/layout/IconVerticalSolidList"/>
    <dgm:cxn modelId="{67B60583-947B-45C1-A2C4-E2181DB2A20E}" type="presParOf" srcId="{D009929B-306B-4525-AC07-B893AF634E9F}" destId="{E6A4FE25-27C1-4CD1-B2EE-38AABC571C03}" srcOrd="3" destOrd="0" presId="urn:microsoft.com/office/officeart/2018/2/layout/IconVerticalSolidList"/>
    <dgm:cxn modelId="{80512403-9C7E-40DE-83D4-F1761DA0983C}" type="presParOf" srcId="{D009929B-306B-4525-AC07-B893AF634E9F}" destId="{8A787FAF-2465-41FC-9404-68590ED1EAD7}" srcOrd="4" destOrd="0" presId="urn:microsoft.com/office/officeart/2018/2/layout/IconVerticalSolidList"/>
    <dgm:cxn modelId="{3E832EB8-88DF-4361-A37B-2E8CC6847DE1}" type="presParOf" srcId="{8A787FAF-2465-41FC-9404-68590ED1EAD7}" destId="{CEB1ED65-90A4-4218-A125-30C15989DED5}" srcOrd="0" destOrd="0" presId="urn:microsoft.com/office/officeart/2018/2/layout/IconVerticalSolidList"/>
    <dgm:cxn modelId="{291A5699-27C7-405B-996C-D596B85ED22C}" type="presParOf" srcId="{8A787FAF-2465-41FC-9404-68590ED1EAD7}" destId="{4E70A2FA-2CE6-4186-A469-9E6B1DDC8A76}" srcOrd="1" destOrd="0" presId="urn:microsoft.com/office/officeart/2018/2/layout/IconVerticalSolidList"/>
    <dgm:cxn modelId="{04E504E9-5E32-49CE-823C-69C64ED8C8F9}" type="presParOf" srcId="{8A787FAF-2465-41FC-9404-68590ED1EAD7}" destId="{D6FA98EC-ED87-461B-9CBA-2849C47698C6}" srcOrd="2" destOrd="0" presId="urn:microsoft.com/office/officeart/2018/2/layout/IconVerticalSolidList"/>
    <dgm:cxn modelId="{CC44780F-9B77-4A22-AD27-A14E59806657}" type="presParOf" srcId="{8A787FAF-2465-41FC-9404-68590ED1EAD7}" destId="{EF7EF4D7-A3BC-4D32-A7C5-04A6D1022EA7}" srcOrd="3" destOrd="0" presId="urn:microsoft.com/office/officeart/2018/2/layout/IconVerticalSolidList"/>
    <dgm:cxn modelId="{1B8D8426-2697-47A3-937A-E0B9A4290FE3}" type="presParOf" srcId="{D009929B-306B-4525-AC07-B893AF634E9F}" destId="{C304CA2E-78BA-476D-B284-34B5D6128C36}" srcOrd="5" destOrd="0" presId="urn:microsoft.com/office/officeart/2018/2/layout/IconVerticalSolidList"/>
    <dgm:cxn modelId="{45D84255-2F6F-4531-8C1F-69AD795E77F3}" type="presParOf" srcId="{D009929B-306B-4525-AC07-B893AF634E9F}" destId="{B9617CFF-1DC2-4636-BB2F-3A5D2920E772}" srcOrd="6" destOrd="0" presId="urn:microsoft.com/office/officeart/2018/2/layout/IconVerticalSolidList"/>
    <dgm:cxn modelId="{3AD5EFD8-4E07-4E70-841F-0DDA2E300276}" type="presParOf" srcId="{B9617CFF-1DC2-4636-BB2F-3A5D2920E772}" destId="{F401E8F1-255C-4520-82C5-322506344618}" srcOrd="0" destOrd="0" presId="urn:microsoft.com/office/officeart/2018/2/layout/IconVerticalSolidList"/>
    <dgm:cxn modelId="{65709F89-0D66-456B-96A5-4DDCF7AEE0F1}" type="presParOf" srcId="{B9617CFF-1DC2-4636-BB2F-3A5D2920E772}" destId="{40145D9D-7189-4BF5-BBBA-6067BFD6B634}" srcOrd="1" destOrd="0" presId="urn:microsoft.com/office/officeart/2018/2/layout/IconVerticalSolidList"/>
    <dgm:cxn modelId="{87754C5A-4CED-4689-BDD2-5E8DF6542DB6}" type="presParOf" srcId="{B9617CFF-1DC2-4636-BB2F-3A5D2920E772}" destId="{71C96170-C22F-4B37-8EA1-D83132B542F5}" srcOrd="2" destOrd="0" presId="urn:microsoft.com/office/officeart/2018/2/layout/IconVerticalSolidList"/>
    <dgm:cxn modelId="{2667F8FB-F9D9-4841-BF2F-14342A09055B}" type="presParOf" srcId="{B9617CFF-1DC2-4636-BB2F-3A5D2920E772}" destId="{0D3C9102-3C40-4AB1-B1DD-3272834A3C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7D73CB-5748-4EC8-A4DF-B2858735A4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736743-6CE3-4A3C-A493-A1631B39E485}">
      <dgm:prSet/>
      <dgm:spPr/>
      <dgm:t>
        <a:bodyPr/>
        <a:lstStyle/>
        <a:p>
          <a:r>
            <a:rPr lang="en-US" b="0" i="0" dirty="0"/>
            <a:t>Provide assistance to the new faculty member to enhance their probability of success </a:t>
          </a:r>
          <a:endParaRPr lang="en-US" dirty="0"/>
        </a:p>
      </dgm:t>
    </dgm:pt>
    <dgm:pt modelId="{E79BF35C-F3E8-4221-AF36-9C264A99B245}" type="parTrans" cxnId="{92B316A9-EEBB-4426-8A2A-186C3526F3E3}">
      <dgm:prSet/>
      <dgm:spPr/>
      <dgm:t>
        <a:bodyPr/>
        <a:lstStyle/>
        <a:p>
          <a:endParaRPr lang="en-US"/>
        </a:p>
      </dgm:t>
    </dgm:pt>
    <dgm:pt modelId="{655410B5-C0CB-4E7F-9BFB-D5663463063E}" type="sibTrans" cxnId="{92B316A9-EEBB-4426-8A2A-186C3526F3E3}">
      <dgm:prSet/>
      <dgm:spPr/>
      <dgm:t>
        <a:bodyPr/>
        <a:lstStyle/>
        <a:p>
          <a:endParaRPr lang="en-US"/>
        </a:p>
      </dgm:t>
    </dgm:pt>
    <dgm:pt modelId="{8A306586-5F81-4EBE-A613-18119FDA3A7A}">
      <dgm:prSet/>
      <dgm:spPr/>
      <dgm:t>
        <a:bodyPr/>
        <a:lstStyle/>
        <a:p>
          <a:r>
            <a:rPr lang="en-US" b="0" i="0" dirty="0"/>
            <a:t>Department head should identify a mentor for the faculty member</a:t>
          </a:r>
          <a:endParaRPr lang="en-US" dirty="0"/>
        </a:p>
      </dgm:t>
    </dgm:pt>
    <dgm:pt modelId="{FFF24A5A-5B0E-48B9-99D4-FEF0621FF3CE}" type="parTrans" cxnId="{43133CC0-97B1-438B-8B4C-5EE4B76A547A}">
      <dgm:prSet/>
      <dgm:spPr/>
      <dgm:t>
        <a:bodyPr/>
        <a:lstStyle/>
        <a:p>
          <a:endParaRPr lang="en-US"/>
        </a:p>
      </dgm:t>
    </dgm:pt>
    <dgm:pt modelId="{D606932B-9D15-4CB2-A576-9B008AD8D3EE}" type="sibTrans" cxnId="{43133CC0-97B1-438B-8B4C-5EE4B76A547A}">
      <dgm:prSet/>
      <dgm:spPr/>
      <dgm:t>
        <a:bodyPr/>
        <a:lstStyle/>
        <a:p>
          <a:endParaRPr lang="en-US"/>
        </a:p>
      </dgm:t>
    </dgm:pt>
    <dgm:pt modelId="{30063322-4938-4215-9395-2D8D5DC043F5}">
      <dgm:prSet/>
      <dgm:spPr/>
      <dgm:t>
        <a:bodyPr/>
        <a:lstStyle/>
        <a:p>
          <a:r>
            <a:rPr lang="en-US" b="0" i="0"/>
            <a:t>Contact UAB Faculty Affairs for onboarding assistance for your new hire</a:t>
          </a:r>
          <a:endParaRPr lang="en-US"/>
        </a:p>
      </dgm:t>
    </dgm:pt>
    <dgm:pt modelId="{59C13BDD-35F9-496C-AB27-5C9591841FFC}" type="parTrans" cxnId="{5DEFEF62-28BE-4B46-993E-440FDD36AA40}">
      <dgm:prSet/>
      <dgm:spPr/>
      <dgm:t>
        <a:bodyPr/>
        <a:lstStyle/>
        <a:p>
          <a:endParaRPr lang="en-US"/>
        </a:p>
      </dgm:t>
    </dgm:pt>
    <dgm:pt modelId="{090A4D1E-62A5-4463-A7CC-CDD74DFC0ECE}" type="sibTrans" cxnId="{5DEFEF62-28BE-4B46-993E-440FDD36AA40}">
      <dgm:prSet/>
      <dgm:spPr/>
      <dgm:t>
        <a:bodyPr/>
        <a:lstStyle/>
        <a:p>
          <a:endParaRPr lang="en-US"/>
        </a:p>
      </dgm:t>
    </dgm:pt>
    <dgm:pt modelId="{EE385BE9-03C5-41D5-8822-E3B6C05E1B3E}">
      <dgm:prSet/>
      <dgm:spPr/>
      <dgm:t>
        <a:bodyPr/>
        <a:lstStyle/>
        <a:p>
          <a:r>
            <a:rPr lang="en-US" b="0" i="0"/>
            <a:t>Ensure that the faculty new hire has everything to start on day one</a:t>
          </a:r>
          <a:endParaRPr lang="en-US"/>
        </a:p>
      </dgm:t>
    </dgm:pt>
    <dgm:pt modelId="{2C2ECB91-BCD5-4150-89AD-CCEC0E1A5CD2}" type="parTrans" cxnId="{B7926CE0-61AA-4799-8DC2-496BC160CD9C}">
      <dgm:prSet/>
      <dgm:spPr/>
      <dgm:t>
        <a:bodyPr/>
        <a:lstStyle/>
        <a:p>
          <a:endParaRPr lang="en-US"/>
        </a:p>
      </dgm:t>
    </dgm:pt>
    <dgm:pt modelId="{AFA18AEC-D6E9-4950-8F9A-CEA50894203B}" type="sibTrans" cxnId="{B7926CE0-61AA-4799-8DC2-496BC160CD9C}">
      <dgm:prSet/>
      <dgm:spPr/>
      <dgm:t>
        <a:bodyPr/>
        <a:lstStyle/>
        <a:p>
          <a:endParaRPr lang="en-US"/>
        </a:p>
      </dgm:t>
    </dgm:pt>
    <dgm:pt modelId="{B86A0F3C-D611-4056-AC1B-5D611E316F73}" type="pres">
      <dgm:prSet presAssocID="{7D7D73CB-5748-4EC8-A4DF-B2858735A4F7}" presName="root" presStyleCnt="0">
        <dgm:presLayoutVars>
          <dgm:dir/>
          <dgm:resizeHandles val="exact"/>
        </dgm:presLayoutVars>
      </dgm:prSet>
      <dgm:spPr/>
    </dgm:pt>
    <dgm:pt modelId="{2C4F0B2F-5BDB-47FA-97C1-6146F9E98E64}" type="pres">
      <dgm:prSet presAssocID="{23736743-6CE3-4A3C-A493-A1631B39E485}" presName="compNode" presStyleCnt="0"/>
      <dgm:spPr/>
    </dgm:pt>
    <dgm:pt modelId="{71991916-A11D-4C3A-B341-1AB9DC36497A}" type="pres">
      <dgm:prSet presAssocID="{23736743-6CE3-4A3C-A493-A1631B39E485}" presName="bgRect" presStyleLbl="bgShp" presStyleIdx="0" presStyleCnt="4"/>
      <dgm:spPr/>
    </dgm:pt>
    <dgm:pt modelId="{88DC79F8-41FD-4D98-9FF8-C0E4EEFEE1B4}" type="pres">
      <dgm:prSet presAssocID="{23736743-6CE3-4A3C-A493-A1631B39E4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F56FBE7-8A8D-4716-A352-0486D0515BFC}" type="pres">
      <dgm:prSet presAssocID="{23736743-6CE3-4A3C-A493-A1631B39E485}" presName="spaceRect" presStyleCnt="0"/>
      <dgm:spPr/>
    </dgm:pt>
    <dgm:pt modelId="{4EA886B3-D731-4FD0-9685-7592B7B862A0}" type="pres">
      <dgm:prSet presAssocID="{23736743-6CE3-4A3C-A493-A1631B39E485}" presName="parTx" presStyleLbl="revTx" presStyleIdx="0" presStyleCnt="4">
        <dgm:presLayoutVars>
          <dgm:chMax val="0"/>
          <dgm:chPref val="0"/>
        </dgm:presLayoutVars>
      </dgm:prSet>
      <dgm:spPr/>
    </dgm:pt>
    <dgm:pt modelId="{8940CF4F-F571-4147-A307-C61B1D889271}" type="pres">
      <dgm:prSet presAssocID="{655410B5-C0CB-4E7F-9BFB-D5663463063E}" presName="sibTrans" presStyleCnt="0"/>
      <dgm:spPr/>
    </dgm:pt>
    <dgm:pt modelId="{91D06D87-9591-4E88-8248-22644E11160F}" type="pres">
      <dgm:prSet presAssocID="{8A306586-5F81-4EBE-A613-18119FDA3A7A}" presName="compNode" presStyleCnt="0"/>
      <dgm:spPr/>
    </dgm:pt>
    <dgm:pt modelId="{50AD6A2B-8A31-4EC6-A63B-4442829A3104}" type="pres">
      <dgm:prSet presAssocID="{8A306586-5F81-4EBE-A613-18119FDA3A7A}" presName="bgRect" presStyleLbl="bgShp" presStyleIdx="1" presStyleCnt="4"/>
      <dgm:spPr/>
    </dgm:pt>
    <dgm:pt modelId="{7FE7305E-9E0C-49A5-AE1D-46C2D616D51B}" type="pres">
      <dgm:prSet presAssocID="{8A306586-5F81-4EBE-A613-18119FDA3A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677F44C-74F2-4324-BD75-D66C704D4040}" type="pres">
      <dgm:prSet presAssocID="{8A306586-5F81-4EBE-A613-18119FDA3A7A}" presName="spaceRect" presStyleCnt="0"/>
      <dgm:spPr/>
    </dgm:pt>
    <dgm:pt modelId="{31B5442A-5C0F-43E5-8224-E60DFAF84305}" type="pres">
      <dgm:prSet presAssocID="{8A306586-5F81-4EBE-A613-18119FDA3A7A}" presName="parTx" presStyleLbl="revTx" presStyleIdx="1" presStyleCnt="4">
        <dgm:presLayoutVars>
          <dgm:chMax val="0"/>
          <dgm:chPref val="0"/>
        </dgm:presLayoutVars>
      </dgm:prSet>
      <dgm:spPr/>
    </dgm:pt>
    <dgm:pt modelId="{CEF02F07-5DA5-4944-8CBC-DEAB2826E8AF}" type="pres">
      <dgm:prSet presAssocID="{D606932B-9D15-4CB2-A576-9B008AD8D3EE}" presName="sibTrans" presStyleCnt="0"/>
      <dgm:spPr/>
    </dgm:pt>
    <dgm:pt modelId="{7E2856F3-9043-4D8E-ACFA-45CAC01A42B1}" type="pres">
      <dgm:prSet presAssocID="{30063322-4938-4215-9395-2D8D5DC043F5}" presName="compNode" presStyleCnt="0"/>
      <dgm:spPr/>
    </dgm:pt>
    <dgm:pt modelId="{976C1892-9E82-4B82-B5E2-34ED3E191ADF}" type="pres">
      <dgm:prSet presAssocID="{30063322-4938-4215-9395-2D8D5DC043F5}" presName="bgRect" presStyleLbl="bgShp" presStyleIdx="2" presStyleCnt="4"/>
      <dgm:spPr/>
    </dgm:pt>
    <dgm:pt modelId="{114C17FF-C716-49B0-A1BD-8025DB20299B}" type="pres">
      <dgm:prSet presAssocID="{30063322-4938-4215-9395-2D8D5DC043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CC40F67-861E-433D-8DBD-B1CA77E8AD73}" type="pres">
      <dgm:prSet presAssocID="{30063322-4938-4215-9395-2D8D5DC043F5}" presName="spaceRect" presStyleCnt="0"/>
      <dgm:spPr/>
    </dgm:pt>
    <dgm:pt modelId="{E129341D-A0FD-48C3-84B1-019DA46E1FA9}" type="pres">
      <dgm:prSet presAssocID="{30063322-4938-4215-9395-2D8D5DC043F5}" presName="parTx" presStyleLbl="revTx" presStyleIdx="2" presStyleCnt="4">
        <dgm:presLayoutVars>
          <dgm:chMax val="0"/>
          <dgm:chPref val="0"/>
        </dgm:presLayoutVars>
      </dgm:prSet>
      <dgm:spPr/>
    </dgm:pt>
    <dgm:pt modelId="{47C72BA2-A8B3-45FB-A98B-A5EC79980C6A}" type="pres">
      <dgm:prSet presAssocID="{090A4D1E-62A5-4463-A7CC-CDD74DFC0ECE}" presName="sibTrans" presStyleCnt="0"/>
      <dgm:spPr/>
    </dgm:pt>
    <dgm:pt modelId="{AAA716DF-B6BB-4612-A555-3F44BE7A9925}" type="pres">
      <dgm:prSet presAssocID="{EE385BE9-03C5-41D5-8822-E3B6C05E1B3E}" presName="compNode" presStyleCnt="0"/>
      <dgm:spPr/>
    </dgm:pt>
    <dgm:pt modelId="{3EEA565A-0CAB-4942-B9CE-C421C243715F}" type="pres">
      <dgm:prSet presAssocID="{EE385BE9-03C5-41D5-8822-E3B6C05E1B3E}" presName="bgRect" presStyleLbl="bgShp" presStyleIdx="3" presStyleCnt="4"/>
      <dgm:spPr/>
    </dgm:pt>
    <dgm:pt modelId="{ECF14111-AD25-468F-AA5C-FCD1CF27CDCE}" type="pres">
      <dgm:prSet presAssocID="{EE385BE9-03C5-41D5-8822-E3B6C05E1B3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10BE7D-8241-4DB0-A712-5D643BE5C9C3}" type="pres">
      <dgm:prSet presAssocID="{EE385BE9-03C5-41D5-8822-E3B6C05E1B3E}" presName="spaceRect" presStyleCnt="0"/>
      <dgm:spPr/>
    </dgm:pt>
    <dgm:pt modelId="{079C026F-1A89-4984-BE13-B34CA31EA9AC}" type="pres">
      <dgm:prSet presAssocID="{EE385BE9-03C5-41D5-8822-E3B6C05E1B3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320636-FFA5-43E3-9FE2-385C6392A80C}" type="presOf" srcId="{EE385BE9-03C5-41D5-8822-E3B6C05E1B3E}" destId="{079C026F-1A89-4984-BE13-B34CA31EA9AC}" srcOrd="0" destOrd="0" presId="urn:microsoft.com/office/officeart/2018/2/layout/IconVerticalSolidList"/>
    <dgm:cxn modelId="{5DEFEF62-28BE-4B46-993E-440FDD36AA40}" srcId="{7D7D73CB-5748-4EC8-A4DF-B2858735A4F7}" destId="{30063322-4938-4215-9395-2D8D5DC043F5}" srcOrd="2" destOrd="0" parTransId="{59C13BDD-35F9-496C-AB27-5C9591841FFC}" sibTransId="{090A4D1E-62A5-4463-A7CC-CDD74DFC0ECE}"/>
    <dgm:cxn modelId="{65B7854D-5071-4362-B171-AF3819A10570}" type="presOf" srcId="{7D7D73CB-5748-4EC8-A4DF-B2858735A4F7}" destId="{B86A0F3C-D611-4056-AC1B-5D611E316F73}" srcOrd="0" destOrd="0" presId="urn:microsoft.com/office/officeart/2018/2/layout/IconVerticalSolidList"/>
    <dgm:cxn modelId="{9E390672-9CE2-4A9E-852A-72B3FA63DB52}" type="presOf" srcId="{23736743-6CE3-4A3C-A493-A1631B39E485}" destId="{4EA886B3-D731-4FD0-9685-7592B7B862A0}" srcOrd="0" destOrd="0" presId="urn:microsoft.com/office/officeart/2018/2/layout/IconVerticalSolidList"/>
    <dgm:cxn modelId="{284D3A75-ACD5-4AA5-9B84-58EE2E77D673}" type="presOf" srcId="{8A306586-5F81-4EBE-A613-18119FDA3A7A}" destId="{31B5442A-5C0F-43E5-8224-E60DFAF84305}" srcOrd="0" destOrd="0" presId="urn:microsoft.com/office/officeart/2018/2/layout/IconVerticalSolidList"/>
    <dgm:cxn modelId="{92B316A9-EEBB-4426-8A2A-186C3526F3E3}" srcId="{7D7D73CB-5748-4EC8-A4DF-B2858735A4F7}" destId="{23736743-6CE3-4A3C-A493-A1631B39E485}" srcOrd="0" destOrd="0" parTransId="{E79BF35C-F3E8-4221-AF36-9C264A99B245}" sibTransId="{655410B5-C0CB-4E7F-9BFB-D5663463063E}"/>
    <dgm:cxn modelId="{43133CC0-97B1-438B-8B4C-5EE4B76A547A}" srcId="{7D7D73CB-5748-4EC8-A4DF-B2858735A4F7}" destId="{8A306586-5F81-4EBE-A613-18119FDA3A7A}" srcOrd="1" destOrd="0" parTransId="{FFF24A5A-5B0E-48B9-99D4-FEF0621FF3CE}" sibTransId="{D606932B-9D15-4CB2-A576-9B008AD8D3EE}"/>
    <dgm:cxn modelId="{B7926CE0-61AA-4799-8DC2-496BC160CD9C}" srcId="{7D7D73CB-5748-4EC8-A4DF-B2858735A4F7}" destId="{EE385BE9-03C5-41D5-8822-E3B6C05E1B3E}" srcOrd="3" destOrd="0" parTransId="{2C2ECB91-BCD5-4150-89AD-CCEC0E1A5CD2}" sibTransId="{AFA18AEC-D6E9-4950-8F9A-CEA50894203B}"/>
    <dgm:cxn modelId="{96A4E8FB-5935-411D-8EF8-51698414826B}" type="presOf" srcId="{30063322-4938-4215-9395-2D8D5DC043F5}" destId="{E129341D-A0FD-48C3-84B1-019DA46E1FA9}" srcOrd="0" destOrd="0" presId="urn:microsoft.com/office/officeart/2018/2/layout/IconVerticalSolidList"/>
    <dgm:cxn modelId="{E86ACC6E-FE8E-4F2F-B4C9-3451FBCB6A9E}" type="presParOf" srcId="{B86A0F3C-D611-4056-AC1B-5D611E316F73}" destId="{2C4F0B2F-5BDB-47FA-97C1-6146F9E98E64}" srcOrd="0" destOrd="0" presId="urn:microsoft.com/office/officeart/2018/2/layout/IconVerticalSolidList"/>
    <dgm:cxn modelId="{1570F362-84F2-4D0A-8AF1-6E03E1353A3C}" type="presParOf" srcId="{2C4F0B2F-5BDB-47FA-97C1-6146F9E98E64}" destId="{71991916-A11D-4C3A-B341-1AB9DC36497A}" srcOrd="0" destOrd="0" presId="urn:microsoft.com/office/officeart/2018/2/layout/IconVerticalSolidList"/>
    <dgm:cxn modelId="{DDFC1D09-DAB6-4772-9C2F-DAA2E1837BE0}" type="presParOf" srcId="{2C4F0B2F-5BDB-47FA-97C1-6146F9E98E64}" destId="{88DC79F8-41FD-4D98-9FF8-C0E4EEFEE1B4}" srcOrd="1" destOrd="0" presId="urn:microsoft.com/office/officeart/2018/2/layout/IconVerticalSolidList"/>
    <dgm:cxn modelId="{E5898044-35C7-4451-B826-17389C2C2A9F}" type="presParOf" srcId="{2C4F0B2F-5BDB-47FA-97C1-6146F9E98E64}" destId="{5F56FBE7-8A8D-4716-A352-0486D0515BFC}" srcOrd="2" destOrd="0" presId="urn:microsoft.com/office/officeart/2018/2/layout/IconVerticalSolidList"/>
    <dgm:cxn modelId="{9A2382BC-8DFD-4780-895B-5D666B518DC8}" type="presParOf" srcId="{2C4F0B2F-5BDB-47FA-97C1-6146F9E98E64}" destId="{4EA886B3-D731-4FD0-9685-7592B7B862A0}" srcOrd="3" destOrd="0" presId="urn:microsoft.com/office/officeart/2018/2/layout/IconVerticalSolidList"/>
    <dgm:cxn modelId="{D311E4B2-6206-4CCE-8E0B-539DDE2FFFB1}" type="presParOf" srcId="{B86A0F3C-D611-4056-AC1B-5D611E316F73}" destId="{8940CF4F-F571-4147-A307-C61B1D889271}" srcOrd="1" destOrd="0" presId="urn:microsoft.com/office/officeart/2018/2/layout/IconVerticalSolidList"/>
    <dgm:cxn modelId="{7EE779FE-AFDF-40D1-8230-A769FF14F235}" type="presParOf" srcId="{B86A0F3C-D611-4056-AC1B-5D611E316F73}" destId="{91D06D87-9591-4E88-8248-22644E11160F}" srcOrd="2" destOrd="0" presId="urn:microsoft.com/office/officeart/2018/2/layout/IconVerticalSolidList"/>
    <dgm:cxn modelId="{5B27077B-EB27-4CAE-BD02-A61E6C9E9983}" type="presParOf" srcId="{91D06D87-9591-4E88-8248-22644E11160F}" destId="{50AD6A2B-8A31-4EC6-A63B-4442829A3104}" srcOrd="0" destOrd="0" presId="urn:microsoft.com/office/officeart/2018/2/layout/IconVerticalSolidList"/>
    <dgm:cxn modelId="{E677D85C-41E6-46EC-A3D1-EE11D7BD2F36}" type="presParOf" srcId="{91D06D87-9591-4E88-8248-22644E11160F}" destId="{7FE7305E-9E0C-49A5-AE1D-46C2D616D51B}" srcOrd="1" destOrd="0" presId="urn:microsoft.com/office/officeart/2018/2/layout/IconVerticalSolidList"/>
    <dgm:cxn modelId="{24513F3D-1AA0-46CB-9079-98F0E48C3405}" type="presParOf" srcId="{91D06D87-9591-4E88-8248-22644E11160F}" destId="{6677F44C-74F2-4324-BD75-D66C704D4040}" srcOrd="2" destOrd="0" presId="urn:microsoft.com/office/officeart/2018/2/layout/IconVerticalSolidList"/>
    <dgm:cxn modelId="{FB192A4A-3CB5-4232-BFD9-378B1743F32B}" type="presParOf" srcId="{91D06D87-9591-4E88-8248-22644E11160F}" destId="{31B5442A-5C0F-43E5-8224-E60DFAF84305}" srcOrd="3" destOrd="0" presId="urn:microsoft.com/office/officeart/2018/2/layout/IconVerticalSolidList"/>
    <dgm:cxn modelId="{C27D5E03-1EC0-428F-95C7-E99614F13C29}" type="presParOf" srcId="{B86A0F3C-D611-4056-AC1B-5D611E316F73}" destId="{CEF02F07-5DA5-4944-8CBC-DEAB2826E8AF}" srcOrd="3" destOrd="0" presId="urn:microsoft.com/office/officeart/2018/2/layout/IconVerticalSolidList"/>
    <dgm:cxn modelId="{A87BE991-9270-44A3-9252-6BEF7CEFFF85}" type="presParOf" srcId="{B86A0F3C-D611-4056-AC1B-5D611E316F73}" destId="{7E2856F3-9043-4D8E-ACFA-45CAC01A42B1}" srcOrd="4" destOrd="0" presId="urn:microsoft.com/office/officeart/2018/2/layout/IconVerticalSolidList"/>
    <dgm:cxn modelId="{0F659816-1929-420E-8E4F-08616B634E0B}" type="presParOf" srcId="{7E2856F3-9043-4D8E-ACFA-45CAC01A42B1}" destId="{976C1892-9E82-4B82-B5E2-34ED3E191ADF}" srcOrd="0" destOrd="0" presId="urn:microsoft.com/office/officeart/2018/2/layout/IconVerticalSolidList"/>
    <dgm:cxn modelId="{2B0A4971-AB6D-401C-86F5-06B8FB987F18}" type="presParOf" srcId="{7E2856F3-9043-4D8E-ACFA-45CAC01A42B1}" destId="{114C17FF-C716-49B0-A1BD-8025DB20299B}" srcOrd="1" destOrd="0" presId="urn:microsoft.com/office/officeart/2018/2/layout/IconVerticalSolidList"/>
    <dgm:cxn modelId="{06E982A0-A831-421F-9113-2ACB588B962D}" type="presParOf" srcId="{7E2856F3-9043-4D8E-ACFA-45CAC01A42B1}" destId="{ECC40F67-861E-433D-8DBD-B1CA77E8AD73}" srcOrd="2" destOrd="0" presId="urn:microsoft.com/office/officeart/2018/2/layout/IconVerticalSolidList"/>
    <dgm:cxn modelId="{85A9AB6A-80D3-4B0B-BBE7-33BCA3996F4A}" type="presParOf" srcId="{7E2856F3-9043-4D8E-ACFA-45CAC01A42B1}" destId="{E129341D-A0FD-48C3-84B1-019DA46E1FA9}" srcOrd="3" destOrd="0" presId="urn:microsoft.com/office/officeart/2018/2/layout/IconVerticalSolidList"/>
    <dgm:cxn modelId="{D9681252-07E3-4968-86AA-966B290820FD}" type="presParOf" srcId="{B86A0F3C-D611-4056-AC1B-5D611E316F73}" destId="{47C72BA2-A8B3-45FB-A98B-A5EC79980C6A}" srcOrd="5" destOrd="0" presId="urn:microsoft.com/office/officeart/2018/2/layout/IconVerticalSolidList"/>
    <dgm:cxn modelId="{BD519230-E5B7-456A-9DCC-3DC1143FB7F0}" type="presParOf" srcId="{B86A0F3C-D611-4056-AC1B-5D611E316F73}" destId="{AAA716DF-B6BB-4612-A555-3F44BE7A9925}" srcOrd="6" destOrd="0" presId="urn:microsoft.com/office/officeart/2018/2/layout/IconVerticalSolidList"/>
    <dgm:cxn modelId="{5095AC3F-E94A-4DB9-9B90-B5B79849DE2A}" type="presParOf" srcId="{AAA716DF-B6BB-4612-A555-3F44BE7A9925}" destId="{3EEA565A-0CAB-4942-B9CE-C421C243715F}" srcOrd="0" destOrd="0" presId="urn:microsoft.com/office/officeart/2018/2/layout/IconVerticalSolidList"/>
    <dgm:cxn modelId="{E068F8B9-549A-45A3-8454-2CA0BCD1B4A1}" type="presParOf" srcId="{AAA716DF-B6BB-4612-A555-3F44BE7A9925}" destId="{ECF14111-AD25-468F-AA5C-FCD1CF27CDCE}" srcOrd="1" destOrd="0" presId="urn:microsoft.com/office/officeart/2018/2/layout/IconVerticalSolidList"/>
    <dgm:cxn modelId="{DBCEAFC2-5D89-4648-995E-89B1AFD73E6A}" type="presParOf" srcId="{AAA716DF-B6BB-4612-A555-3F44BE7A9925}" destId="{C310BE7D-8241-4DB0-A712-5D643BE5C9C3}" srcOrd="2" destOrd="0" presId="urn:microsoft.com/office/officeart/2018/2/layout/IconVerticalSolidList"/>
    <dgm:cxn modelId="{1F5B3D48-368A-4EDE-8E2A-6E849A76083E}" type="presParOf" srcId="{AAA716DF-B6BB-4612-A555-3F44BE7A9925}" destId="{079C026F-1A89-4984-BE13-B34CA31EA9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F365E-009D-4FB9-835E-0D35E205583D}">
      <dsp:nvSpPr>
        <dsp:cNvPr id="0" name=""/>
        <dsp:cNvSpPr/>
      </dsp:nvSpPr>
      <dsp:spPr>
        <a:xfrm>
          <a:off x="0" y="763275"/>
          <a:ext cx="2345473" cy="148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4B3615-30A3-4CEE-9F2C-D0F974E54E69}">
      <dsp:nvSpPr>
        <dsp:cNvPr id="0" name=""/>
        <dsp:cNvSpPr/>
      </dsp:nvSpPr>
      <dsp:spPr>
        <a:xfrm>
          <a:off x="260608" y="1010852"/>
          <a:ext cx="2345473" cy="148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should take this training before chairing or serving on a faculty search committee. </a:t>
          </a:r>
        </a:p>
      </dsp:txBody>
      <dsp:txXfrm>
        <a:off x="304230" y="1054474"/>
        <a:ext cx="2258229" cy="1402131"/>
      </dsp:txXfrm>
    </dsp:sp>
    <dsp:sp modelId="{B4C249E9-3E84-4296-8DA3-F60F1F8F90D4}">
      <dsp:nvSpPr>
        <dsp:cNvPr id="0" name=""/>
        <dsp:cNvSpPr/>
      </dsp:nvSpPr>
      <dsp:spPr>
        <a:xfrm>
          <a:off x="2866690" y="763275"/>
          <a:ext cx="2345473" cy="148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9CB3FC-F47A-4103-A20F-86B7C2851088}">
      <dsp:nvSpPr>
        <dsp:cNvPr id="0" name=""/>
        <dsp:cNvSpPr/>
      </dsp:nvSpPr>
      <dsp:spPr>
        <a:xfrm>
          <a:off x="3127298" y="1010852"/>
          <a:ext cx="2345473" cy="148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provides information that should make your committee work more efficiently and more likely to attract, hire and retain faculty who are committed to excellence.</a:t>
          </a:r>
        </a:p>
      </dsp:txBody>
      <dsp:txXfrm>
        <a:off x="3170920" y="1054474"/>
        <a:ext cx="2258229" cy="1402131"/>
      </dsp:txXfrm>
    </dsp:sp>
    <dsp:sp modelId="{A1C92E9E-A743-4D3E-A2AD-863B36826543}">
      <dsp:nvSpPr>
        <dsp:cNvPr id="0" name=""/>
        <dsp:cNvSpPr/>
      </dsp:nvSpPr>
      <dsp:spPr>
        <a:xfrm>
          <a:off x="5733380" y="763275"/>
          <a:ext cx="2345473" cy="1489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E937D-4C0E-47C7-AC11-F4694A822129}">
      <dsp:nvSpPr>
        <dsp:cNvPr id="0" name=""/>
        <dsp:cNvSpPr/>
      </dsp:nvSpPr>
      <dsp:spPr>
        <a:xfrm>
          <a:off x="5993988" y="1010852"/>
          <a:ext cx="2345473" cy="148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See last page for additional resources.</a:t>
          </a:r>
        </a:p>
      </dsp:txBody>
      <dsp:txXfrm>
        <a:off x="6037610" y="1054474"/>
        <a:ext cx="2258229" cy="1402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B865D-403B-4DA7-8BF2-018FB3AE0E3E}">
      <dsp:nvSpPr>
        <dsp:cNvPr id="0" name=""/>
        <dsp:cNvSpPr/>
      </dsp:nvSpPr>
      <dsp:spPr>
        <a:xfrm>
          <a:off x="0" y="1055"/>
          <a:ext cx="8339462" cy="4498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A6B19-2F5D-4E2C-80F2-A08D1F9373A0}">
      <dsp:nvSpPr>
        <dsp:cNvPr id="0" name=""/>
        <dsp:cNvSpPr/>
      </dsp:nvSpPr>
      <dsp:spPr>
        <a:xfrm>
          <a:off x="136078" y="102271"/>
          <a:ext cx="247415" cy="2474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9A9F-5FC9-4B4E-A6F0-DF84FED3A95A}">
      <dsp:nvSpPr>
        <dsp:cNvPr id="0" name=""/>
        <dsp:cNvSpPr/>
      </dsp:nvSpPr>
      <dsp:spPr>
        <a:xfrm>
          <a:off x="519573" y="1055"/>
          <a:ext cx="7819888" cy="4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9" tIns="47609" rIns="47609" bIns="476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Organizing the search committee</a:t>
          </a:r>
          <a:endParaRPr lang="en-US" sz="1900" kern="1200"/>
        </a:p>
      </dsp:txBody>
      <dsp:txXfrm>
        <a:off x="519573" y="1055"/>
        <a:ext cx="7819888" cy="449847"/>
      </dsp:txXfrm>
    </dsp:sp>
    <dsp:sp modelId="{E83C32CE-69A2-4FC3-A693-1EB59A540BEB}">
      <dsp:nvSpPr>
        <dsp:cNvPr id="0" name=""/>
        <dsp:cNvSpPr/>
      </dsp:nvSpPr>
      <dsp:spPr>
        <a:xfrm>
          <a:off x="0" y="563364"/>
          <a:ext cx="8339462" cy="4498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60D71-9FE1-4F06-AD52-B6EC227C0639}">
      <dsp:nvSpPr>
        <dsp:cNvPr id="0" name=""/>
        <dsp:cNvSpPr/>
      </dsp:nvSpPr>
      <dsp:spPr>
        <a:xfrm>
          <a:off x="136078" y="664580"/>
          <a:ext cx="247415" cy="247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C5F6A-E69A-4AD6-90C3-DD38160DA5CF}">
      <dsp:nvSpPr>
        <dsp:cNvPr id="0" name=""/>
        <dsp:cNvSpPr/>
      </dsp:nvSpPr>
      <dsp:spPr>
        <a:xfrm>
          <a:off x="519573" y="563364"/>
          <a:ext cx="7819888" cy="4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9" tIns="47609" rIns="47609" bIns="476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Developing the job description</a:t>
          </a:r>
          <a:endParaRPr lang="en-US" sz="1900" kern="1200"/>
        </a:p>
      </dsp:txBody>
      <dsp:txXfrm>
        <a:off x="519573" y="563364"/>
        <a:ext cx="7819888" cy="449847"/>
      </dsp:txXfrm>
    </dsp:sp>
    <dsp:sp modelId="{58A07FEE-A3F8-4918-8904-6E11C951BC7F}">
      <dsp:nvSpPr>
        <dsp:cNvPr id="0" name=""/>
        <dsp:cNvSpPr/>
      </dsp:nvSpPr>
      <dsp:spPr>
        <a:xfrm>
          <a:off x="0" y="1125673"/>
          <a:ext cx="8339462" cy="4498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830A5-2B5E-4325-9B96-767F15EDBBC5}">
      <dsp:nvSpPr>
        <dsp:cNvPr id="0" name=""/>
        <dsp:cNvSpPr/>
      </dsp:nvSpPr>
      <dsp:spPr>
        <a:xfrm>
          <a:off x="136078" y="1226889"/>
          <a:ext cx="247415" cy="2474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D36FE-C496-41A3-BADB-BB75854FEE18}">
      <dsp:nvSpPr>
        <dsp:cNvPr id="0" name=""/>
        <dsp:cNvSpPr/>
      </dsp:nvSpPr>
      <dsp:spPr>
        <a:xfrm>
          <a:off x="519573" y="1125673"/>
          <a:ext cx="7819888" cy="4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9" tIns="47609" rIns="47609" bIns="476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Advertising the position </a:t>
          </a:r>
          <a:endParaRPr lang="en-US" sz="1900" kern="1200"/>
        </a:p>
      </dsp:txBody>
      <dsp:txXfrm>
        <a:off x="519573" y="1125673"/>
        <a:ext cx="7819888" cy="449847"/>
      </dsp:txXfrm>
    </dsp:sp>
    <dsp:sp modelId="{08B8CBF3-E75D-4059-8D41-A2CEC1A573B6}">
      <dsp:nvSpPr>
        <dsp:cNvPr id="0" name=""/>
        <dsp:cNvSpPr/>
      </dsp:nvSpPr>
      <dsp:spPr>
        <a:xfrm>
          <a:off x="0" y="1687982"/>
          <a:ext cx="8339462" cy="4498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E43C0-6EDE-4DC7-9A77-64241D10C2F6}">
      <dsp:nvSpPr>
        <dsp:cNvPr id="0" name=""/>
        <dsp:cNvSpPr/>
      </dsp:nvSpPr>
      <dsp:spPr>
        <a:xfrm>
          <a:off x="136078" y="1789198"/>
          <a:ext cx="247415" cy="2474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DCF6-584A-4942-9E75-3E7A57F06049}">
      <dsp:nvSpPr>
        <dsp:cNvPr id="0" name=""/>
        <dsp:cNvSpPr/>
      </dsp:nvSpPr>
      <dsp:spPr>
        <a:xfrm>
          <a:off x="519573" y="1687982"/>
          <a:ext cx="7819888" cy="4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9" tIns="47609" rIns="47609" bIns="476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Reviewing the candidates</a:t>
          </a:r>
          <a:endParaRPr lang="en-US" sz="1900" kern="1200"/>
        </a:p>
      </dsp:txBody>
      <dsp:txXfrm>
        <a:off x="519573" y="1687982"/>
        <a:ext cx="7819888" cy="449847"/>
      </dsp:txXfrm>
    </dsp:sp>
    <dsp:sp modelId="{35CBCAB3-90CC-43C2-A875-3598F53C815D}">
      <dsp:nvSpPr>
        <dsp:cNvPr id="0" name=""/>
        <dsp:cNvSpPr/>
      </dsp:nvSpPr>
      <dsp:spPr>
        <a:xfrm>
          <a:off x="0" y="2250291"/>
          <a:ext cx="8339462" cy="4498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B7F22-192A-4642-B515-3764BDB5D7BD}">
      <dsp:nvSpPr>
        <dsp:cNvPr id="0" name=""/>
        <dsp:cNvSpPr/>
      </dsp:nvSpPr>
      <dsp:spPr>
        <a:xfrm>
          <a:off x="136078" y="2351507"/>
          <a:ext cx="247415" cy="2474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18C4-25E4-4F83-AC06-C8AC8A731DFD}">
      <dsp:nvSpPr>
        <dsp:cNvPr id="0" name=""/>
        <dsp:cNvSpPr/>
      </dsp:nvSpPr>
      <dsp:spPr>
        <a:xfrm>
          <a:off x="519573" y="2250291"/>
          <a:ext cx="7819888" cy="4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9" tIns="47609" rIns="47609" bIns="476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Keeping good records</a:t>
          </a:r>
          <a:endParaRPr lang="en-US" sz="1900" kern="1200"/>
        </a:p>
      </dsp:txBody>
      <dsp:txXfrm>
        <a:off x="519573" y="2250291"/>
        <a:ext cx="7819888" cy="449847"/>
      </dsp:txXfrm>
    </dsp:sp>
    <dsp:sp modelId="{7BA99D61-37F9-41AE-A487-044386653849}">
      <dsp:nvSpPr>
        <dsp:cNvPr id="0" name=""/>
        <dsp:cNvSpPr/>
      </dsp:nvSpPr>
      <dsp:spPr>
        <a:xfrm>
          <a:off x="0" y="2812601"/>
          <a:ext cx="8339462" cy="4498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F5746-E866-40E7-8F87-8039A7DFC13C}">
      <dsp:nvSpPr>
        <dsp:cNvPr id="0" name=""/>
        <dsp:cNvSpPr/>
      </dsp:nvSpPr>
      <dsp:spPr>
        <a:xfrm>
          <a:off x="136078" y="2913816"/>
          <a:ext cx="247415" cy="24741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17682-374D-4E53-9494-215A0DC780BF}">
      <dsp:nvSpPr>
        <dsp:cNvPr id="0" name=""/>
        <dsp:cNvSpPr/>
      </dsp:nvSpPr>
      <dsp:spPr>
        <a:xfrm>
          <a:off x="519573" y="2812601"/>
          <a:ext cx="7819888" cy="44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09" tIns="47609" rIns="47609" bIns="476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Best practices for interviewing candidates</a:t>
          </a:r>
          <a:endParaRPr lang="en-US" sz="1900" kern="1200"/>
        </a:p>
      </dsp:txBody>
      <dsp:txXfrm>
        <a:off x="519573" y="2812601"/>
        <a:ext cx="7819888" cy="449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7409-80EA-4FAD-BF00-77ED135B2958}">
      <dsp:nvSpPr>
        <dsp:cNvPr id="0" name=""/>
        <dsp:cNvSpPr/>
      </dsp:nvSpPr>
      <dsp:spPr>
        <a:xfrm>
          <a:off x="527496" y="73175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96C44-C595-4DE5-AB83-3320671C563F}">
      <dsp:nvSpPr>
        <dsp:cNvPr id="0" name=""/>
        <dsp:cNvSpPr/>
      </dsp:nvSpPr>
      <dsp:spPr>
        <a:xfrm>
          <a:off x="32496" y="181175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University of Alabama at Birmingham</a:t>
          </a:r>
        </a:p>
      </dsp:txBody>
      <dsp:txXfrm>
        <a:off x="32496" y="1811753"/>
        <a:ext cx="1800000" cy="720000"/>
      </dsp:txXfrm>
    </dsp:sp>
    <dsp:sp modelId="{D0758236-69D2-475B-A8A2-1AA78A4423F2}">
      <dsp:nvSpPr>
        <dsp:cNvPr id="0" name=""/>
        <dsp:cNvSpPr/>
      </dsp:nvSpPr>
      <dsp:spPr>
        <a:xfrm>
          <a:off x="2642496" y="73175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C0EA5-6DA8-401F-A916-FB63EEE7D471}">
      <dsp:nvSpPr>
        <dsp:cNvPr id="0" name=""/>
        <dsp:cNvSpPr/>
      </dsp:nvSpPr>
      <dsp:spPr>
        <a:xfrm>
          <a:off x="2147496" y="181175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Equal Employment/Equal Educational Opportunity Institution </a:t>
          </a:r>
        </a:p>
      </dsp:txBody>
      <dsp:txXfrm>
        <a:off x="2147496" y="1811753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3E3DF-197D-48DE-8349-032A5CAEBD75}">
      <dsp:nvSpPr>
        <dsp:cNvPr id="0" name=""/>
        <dsp:cNvSpPr/>
      </dsp:nvSpPr>
      <dsp:spPr>
        <a:xfrm>
          <a:off x="0" y="2554"/>
          <a:ext cx="5173339" cy="544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8099D-A03D-4ED9-8B61-8F69A7A262DB}">
      <dsp:nvSpPr>
        <dsp:cNvPr id="0" name=""/>
        <dsp:cNvSpPr/>
      </dsp:nvSpPr>
      <dsp:spPr>
        <a:xfrm>
          <a:off x="164612" y="124994"/>
          <a:ext cx="299295" cy="2992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7FA1F-8CFE-4DBD-A3CA-17B0A8EA142E}">
      <dsp:nvSpPr>
        <dsp:cNvPr id="0" name=""/>
        <dsp:cNvSpPr/>
      </dsp:nvSpPr>
      <dsp:spPr>
        <a:xfrm>
          <a:off x="628521" y="2554"/>
          <a:ext cx="4544817" cy="544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92" tIns="57592" rIns="57592" bIns="575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requests for new recruitments</a:t>
          </a:r>
        </a:p>
      </dsp:txBody>
      <dsp:txXfrm>
        <a:off x="628521" y="2554"/>
        <a:ext cx="4544817" cy="544174"/>
      </dsp:txXfrm>
    </dsp:sp>
    <dsp:sp modelId="{D380962F-63A5-475C-AAED-12A87A122A0A}">
      <dsp:nvSpPr>
        <dsp:cNvPr id="0" name=""/>
        <dsp:cNvSpPr/>
      </dsp:nvSpPr>
      <dsp:spPr>
        <a:xfrm>
          <a:off x="0" y="682772"/>
          <a:ext cx="5173339" cy="544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19EC2-8B97-4BD9-8CA1-DE50CCBD0053}">
      <dsp:nvSpPr>
        <dsp:cNvPr id="0" name=""/>
        <dsp:cNvSpPr/>
      </dsp:nvSpPr>
      <dsp:spPr>
        <a:xfrm>
          <a:off x="164612" y="805212"/>
          <a:ext cx="299295" cy="2992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7EA71-BC7E-4E31-9EC6-396FA8CECC06}">
      <dsp:nvSpPr>
        <dsp:cNvPr id="0" name=""/>
        <dsp:cNvSpPr/>
      </dsp:nvSpPr>
      <dsp:spPr>
        <a:xfrm>
          <a:off x="628521" y="682772"/>
          <a:ext cx="4544817" cy="544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92" tIns="57592" rIns="57592" bIns="575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Applicants apply online</a:t>
          </a:r>
        </a:p>
      </dsp:txBody>
      <dsp:txXfrm>
        <a:off x="628521" y="682772"/>
        <a:ext cx="4544817" cy="544174"/>
      </dsp:txXfrm>
    </dsp:sp>
    <dsp:sp modelId="{365E702F-E1F3-4C12-A628-3984072940EC}">
      <dsp:nvSpPr>
        <dsp:cNvPr id="0" name=""/>
        <dsp:cNvSpPr/>
      </dsp:nvSpPr>
      <dsp:spPr>
        <a:xfrm>
          <a:off x="0" y="1362990"/>
          <a:ext cx="5173339" cy="544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91161-CE8E-4195-9FCA-C1457B749689}">
      <dsp:nvSpPr>
        <dsp:cNvPr id="0" name=""/>
        <dsp:cNvSpPr/>
      </dsp:nvSpPr>
      <dsp:spPr>
        <a:xfrm>
          <a:off x="164612" y="1485430"/>
          <a:ext cx="299295" cy="2992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C26DB-5BE8-4989-86DF-87015D088C3B}">
      <dsp:nvSpPr>
        <dsp:cNvPr id="0" name=""/>
        <dsp:cNvSpPr/>
      </dsp:nvSpPr>
      <dsp:spPr>
        <a:xfrm>
          <a:off x="628521" y="1362990"/>
          <a:ext cx="2328002" cy="544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92" tIns="57592" rIns="57592" bIns="575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Applications organized for search committees</a:t>
          </a:r>
        </a:p>
      </dsp:txBody>
      <dsp:txXfrm>
        <a:off x="628521" y="1362990"/>
        <a:ext cx="2328002" cy="544174"/>
      </dsp:txXfrm>
    </dsp:sp>
    <dsp:sp modelId="{B6D31C59-166E-427E-8758-B9FA3848421E}">
      <dsp:nvSpPr>
        <dsp:cNvPr id="0" name=""/>
        <dsp:cNvSpPr/>
      </dsp:nvSpPr>
      <dsp:spPr>
        <a:xfrm>
          <a:off x="2956523" y="1362990"/>
          <a:ext cx="2216815" cy="544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92" tIns="57592" rIns="57592" bIns="5759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Applicant evaluation tool available</a:t>
          </a:r>
        </a:p>
      </dsp:txBody>
      <dsp:txXfrm>
        <a:off x="2956523" y="1362990"/>
        <a:ext cx="2216815" cy="544174"/>
      </dsp:txXfrm>
    </dsp:sp>
    <dsp:sp modelId="{EF22F7A1-0D62-412F-9998-37930F055011}">
      <dsp:nvSpPr>
        <dsp:cNvPr id="0" name=""/>
        <dsp:cNvSpPr/>
      </dsp:nvSpPr>
      <dsp:spPr>
        <a:xfrm>
          <a:off x="0" y="2043208"/>
          <a:ext cx="5173339" cy="544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3E11E-A532-4D40-870F-44AAD1879BC0}">
      <dsp:nvSpPr>
        <dsp:cNvPr id="0" name=""/>
        <dsp:cNvSpPr/>
      </dsp:nvSpPr>
      <dsp:spPr>
        <a:xfrm>
          <a:off x="164612" y="2165648"/>
          <a:ext cx="299295" cy="2992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80F63-A858-4B24-9B00-9737F17BE0AB}">
      <dsp:nvSpPr>
        <dsp:cNvPr id="0" name=""/>
        <dsp:cNvSpPr/>
      </dsp:nvSpPr>
      <dsp:spPr>
        <a:xfrm>
          <a:off x="628521" y="2043208"/>
          <a:ext cx="4544817" cy="544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92" tIns="57592" rIns="57592" bIns="575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Hiring proposals generated</a:t>
          </a:r>
        </a:p>
      </dsp:txBody>
      <dsp:txXfrm>
        <a:off x="628521" y="2043208"/>
        <a:ext cx="4544817" cy="544174"/>
      </dsp:txXfrm>
    </dsp:sp>
    <dsp:sp modelId="{B84418FB-C139-4719-9F20-5F78E4306A5F}">
      <dsp:nvSpPr>
        <dsp:cNvPr id="0" name=""/>
        <dsp:cNvSpPr/>
      </dsp:nvSpPr>
      <dsp:spPr>
        <a:xfrm>
          <a:off x="0" y="2723426"/>
          <a:ext cx="5173339" cy="544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FEC24-786C-4CAE-91F9-577A8569EE3D}">
      <dsp:nvSpPr>
        <dsp:cNvPr id="0" name=""/>
        <dsp:cNvSpPr/>
      </dsp:nvSpPr>
      <dsp:spPr>
        <a:xfrm>
          <a:off x="164612" y="2845866"/>
          <a:ext cx="299295" cy="2992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7D33E-B06B-40F9-9C46-A7B8558FBCA2}">
      <dsp:nvSpPr>
        <dsp:cNvPr id="0" name=""/>
        <dsp:cNvSpPr/>
      </dsp:nvSpPr>
      <dsp:spPr>
        <a:xfrm>
          <a:off x="628521" y="2723426"/>
          <a:ext cx="4544817" cy="544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92" tIns="57592" rIns="57592" bIns="575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Background checks integrated</a:t>
          </a:r>
        </a:p>
      </dsp:txBody>
      <dsp:txXfrm>
        <a:off x="628521" y="2723426"/>
        <a:ext cx="4544817" cy="544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64C34-0C8F-4EA1-B397-7FA0622648BC}">
      <dsp:nvSpPr>
        <dsp:cNvPr id="0" name=""/>
        <dsp:cNvSpPr/>
      </dsp:nvSpPr>
      <dsp:spPr>
        <a:xfrm>
          <a:off x="0" y="302002"/>
          <a:ext cx="833946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235" tIns="416560" rIns="6472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Major academic conferences coming up, where you could be recruiting?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Fixed or open-ended deadline?</a:t>
          </a:r>
        </a:p>
      </dsp:txBody>
      <dsp:txXfrm>
        <a:off x="0" y="302002"/>
        <a:ext cx="8339462" cy="1417500"/>
      </dsp:txXfrm>
    </dsp:sp>
    <dsp:sp modelId="{1C6C61A3-8504-4726-88C1-2CB6EA57AA51}">
      <dsp:nvSpPr>
        <dsp:cNvPr id="0" name=""/>
        <dsp:cNvSpPr/>
      </dsp:nvSpPr>
      <dsp:spPr>
        <a:xfrm>
          <a:off x="416973" y="6802"/>
          <a:ext cx="583762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648" tIns="0" rIns="22064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Timing</a:t>
          </a:r>
        </a:p>
      </dsp:txBody>
      <dsp:txXfrm>
        <a:off x="445794" y="35623"/>
        <a:ext cx="5779981" cy="532758"/>
      </dsp:txXfrm>
    </dsp:sp>
    <dsp:sp modelId="{A051D013-295D-4620-AA03-269705EBFC41}">
      <dsp:nvSpPr>
        <dsp:cNvPr id="0" name=""/>
        <dsp:cNvSpPr/>
      </dsp:nvSpPr>
      <dsp:spPr>
        <a:xfrm>
          <a:off x="0" y="2122702"/>
          <a:ext cx="833946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235" tIns="416560" rIns="6472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The best candidates might not be looking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Your colleagues might have the best recommendations</a:t>
          </a:r>
        </a:p>
      </dsp:txBody>
      <dsp:txXfrm>
        <a:off x="0" y="2122702"/>
        <a:ext cx="8339462" cy="1134000"/>
      </dsp:txXfrm>
    </dsp:sp>
    <dsp:sp modelId="{EB2B0774-5798-488D-A59D-73F4F57AD9D6}">
      <dsp:nvSpPr>
        <dsp:cNvPr id="0" name=""/>
        <dsp:cNvSpPr/>
      </dsp:nvSpPr>
      <dsp:spPr>
        <a:xfrm>
          <a:off x="416973" y="1827502"/>
          <a:ext cx="583762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648" tIns="0" rIns="22064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Importance of the personal touch</a:t>
          </a:r>
        </a:p>
      </dsp:txBody>
      <dsp:txXfrm>
        <a:off x="445794" y="1856323"/>
        <a:ext cx="5779981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97CC6-75E7-46A4-BFD3-900592085B25}">
      <dsp:nvSpPr>
        <dsp:cNvPr id="0" name=""/>
        <dsp:cNvSpPr/>
      </dsp:nvSpPr>
      <dsp:spPr>
        <a:xfrm>
          <a:off x="0" y="66409"/>
          <a:ext cx="5151578" cy="746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“The University of Alabama at Birmingham is an Equal Employer/Equal Educational Opportunity Institution” </a:t>
          </a:r>
        </a:p>
      </dsp:txBody>
      <dsp:txXfrm>
        <a:off x="36463" y="102872"/>
        <a:ext cx="5078652" cy="6740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2DB79-AFB7-46C0-A4B7-810E3EF51D52}">
      <dsp:nvSpPr>
        <dsp:cNvPr id="0" name=""/>
        <dsp:cNvSpPr/>
      </dsp:nvSpPr>
      <dsp:spPr>
        <a:xfrm>
          <a:off x="0" y="479085"/>
          <a:ext cx="6862350" cy="8844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506DC-BE52-4056-B372-3F9A4B811E66}">
      <dsp:nvSpPr>
        <dsp:cNvPr id="0" name=""/>
        <dsp:cNvSpPr/>
      </dsp:nvSpPr>
      <dsp:spPr>
        <a:xfrm>
          <a:off x="267550" y="678090"/>
          <a:ext cx="486456" cy="486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A00B-A456-497B-8A55-C2FD36978937}">
      <dsp:nvSpPr>
        <dsp:cNvPr id="0" name=""/>
        <dsp:cNvSpPr/>
      </dsp:nvSpPr>
      <dsp:spPr>
        <a:xfrm>
          <a:off x="1021558" y="479085"/>
          <a:ext cx="3088057" cy="88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06" tIns="93606" rIns="93606" bIns="936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Treat all applications consistently at each stage of the selection process</a:t>
          </a:r>
          <a:endParaRPr lang="en-US" sz="1700" kern="1200"/>
        </a:p>
      </dsp:txBody>
      <dsp:txXfrm>
        <a:off x="1021558" y="479085"/>
        <a:ext cx="3088057" cy="884466"/>
      </dsp:txXfrm>
    </dsp:sp>
    <dsp:sp modelId="{47C04293-3A99-45CD-B2DA-2B8B6B5818CE}">
      <dsp:nvSpPr>
        <dsp:cNvPr id="0" name=""/>
        <dsp:cNvSpPr/>
      </dsp:nvSpPr>
      <dsp:spPr>
        <a:xfrm>
          <a:off x="4109615" y="479085"/>
          <a:ext cx="2752734" cy="88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06" tIns="93606" rIns="93606" bIns="936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Only the stated qualifications should be the basis for the selection criteria used in the final decision</a:t>
          </a:r>
          <a:endParaRPr lang="en-US" sz="1300" kern="1200"/>
        </a:p>
      </dsp:txBody>
      <dsp:txXfrm>
        <a:off x="4109615" y="479085"/>
        <a:ext cx="2752734" cy="884466"/>
      </dsp:txXfrm>
    </dsp:sp>
    <dsp:sp modelId="{84F2DE07-8E47-4758-B776-DE52FC4286F0}">
      <dsp:nvSpPr>
        <dsp:cNvPr id="0" name=""/>
        <dsp:cNvSpPr/>
      </dsp:nvSpPr>
      <dsp:spPr>
        <a:xfrm>
          <a:off x="0" y="1584668"/>
          <a:ext cx="6862350" cy="8844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1613E-C0BA-471B-8371-CAE5F0953FF3}">
      <dsp:nvSpPr>
        <dsp:cNvPr id="0" name=""/>
        <dsp:cNvSpPr/>
      </dsp:nvSpPr>
      <dsp:spPr>
        <a:xfrm>
          <a:off x="267550" y="1783673"/>
          <a:ext cx="486456" cy="4864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E1242-BAA6-4AB2-ACED-7CD2A0796DDB}">
      <dsp:nvSpPr>
        <dsp:cNvPr id="0" name=""/>
        <dsp:cNvSpPr/>
      </dsp:nvSpPr>
      <dsp:spPr>
        <a:xfrm>
          <a:off x="1021558" y="1584668"/>
          <a:ext cx="5840791" cy="884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06" tIns="93606" rIns="93606" bIns="936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Document the decision (including internal files &amp; in UAB PeopleAdmin)</a:t>
          </a:r>
          <a:endParaRPr lang="en-US" sz="1700" kern="1200"/>
        </a:p>
      </dsp:txBody>
      <dsp:txXfrm>
        <a:off x="1021558" y="1584668"/>
        <a:ext cx="5840791" cy="8844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D5695-BC63-4444-9761-4039DB8A6B7A}">
      <dsp:nvSpPr>
        <dsp:cNvPr id="0" name=""/>
        <dsp:cNvSpPr/>
      </dsp:nvSpPr>
      <dsp:spPr>
        <a:xfrm>
          <a:off x="0" y="2946"/>
          <a:ext cx="5151578" cy="685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D584A-340F-4FC3-B15D-11863C18F8EF}">
      <dsp:nvSpPr>
        <dsp:cNvPr id="0" name=""/>
        <dsp:cNvSpPr/>
      </dsp:nvSpPr>
      <dsp:spPr>
        <a:xfrm>
          <a:off x="207458" y="157254"/>
          <a:ext cx="377196" cy="3771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CC9B4-A273-43D8-B5EE-6A64427544BD}">
      <dsp:nvSpPr>
        <dsp:cNvPr id="0" name=""/>
        <dsp:cNvSpPr/>
      </dsp:nvSpPr>
      <dsp:spPr>
        <a:xfrm>
          <a:off x="792113" y="2946"/>
          <a:ext cx="2318210" cy="6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82" tIns="72582" rIns="72582" bIns="72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Content of offer</a:t>
          </a:r>
          <a:endParaRPr lang="en-US" sz="1400" kern="1200"/>
        </a:p>
      </dsp:txBody>
      <dsp:txXfrm>
        <a:off x="792113" y="2946"/>
        <a:ext cx="2318210" cy="685812"/>
      </dsp:txXfrm>
    </dsp:sp>
    <dsp:sp modelId="{413D1EEE-0E36-4F74-8D73-D71E023E54CC}">
      <dsp:nvSpPr>
        <dsp:cNvPr id="0" name=""/>
        <dsp:cNvSpPr/>
      </dsp:nvSpPr>
      <dsp:spPr>
        <a:xfrm>
          <a:off x="3110323" y="2946"/>
          <a:ext cx="2040480" cy="6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82" tIns="72582" rIns="72582" bIns="7258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dirty="0"/>
            <a:t>Use UAB offer letter templates 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Pay and rank not less than for comparable majority appointment</a:t>
          </a:r>
          <a:endParaRPr lang="en-US" sz="1100" kern="1200" dirty="0"/>
        </a:p>
      </dsp:txBody>
      <dsp:txXfrm>
        <a:off x="3110323" y="2946"/>
        <a:ext cx="2040480" cy="685812"/>
      </dsp:txXfrm>
    </dsp:sp>
    <dsp:sp modelId="{CCF82264-B554-4434-8BB4-4B1AF9CAC71C}">
      <dsp:nvSpPr>
        <dsp:cNvPr id="0" name=""/>
        <dsp:cNvSpPr/>
      </dsp:nvSpPr>
      <dsp:spPr>
        <a:xfrm>
          <a:off x="0" y="860212"/>
          <a:ext cx="5151578" cy="685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E03E2-8F85-44FF-8AFA-E6499F010009}">
      <dsp:nvSpPr>
        <dsp:cNvPr id="0" name=""/>
        <dsp:cNvSpPr/>
      </dsp:nvSpPr>
      <dsp:spPr>
        <a:xfrm>
          <a:off x="207458" y="1014519"/>
          <a:ext cx="377196" cy="3771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1EFBC-F5F6-4EC0-9E5C-C1555C564F1F}">
      <dsp:nvSpPr>
        <dsp:cNvPr id="0" name=""/>
        <dsp:cNvSpPr/>
      </dsp:nvSpPr>
      <dsp:spPr>
        <a:xfrm>
          <a:off x="792113" y="860212"/>
          <a:ext cx="4358690" cy="6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82" tIns="72582" rIns="72582" bIns="72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Determine who makes offer – usually the dean or department chair</a:t>
          </a:r>
          <a:endParaRPr lang="en-US" sz="1400" kern="1200"/>
        </a:p>
      </dsp:txBody>
      <dsp:txXfrm>
        <a:off x="792113" y="860212"/>
        <a:ext cx="4358690" cy="685812"/>
      </dsp:txXfrm>
    </dsp:sp>
    <dsp:sp modelId="{CEB1ED65-90A4-4218-A125-30C15989DED5}">
      <dsp:nvSpPr>
        <dsp:cNvPr id="0" name=""/>
        <dsp:cNvSpPr/>
      </dsp:nvSpPr>
      <dsp:spPr>
        <a:xfrm>
          <a:off x="0" y="1717477"/>
          <a:ext cx="5151578" cy="685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0A2FA-2CE6-4186-A469-9E6B1DDC8A76}">
      <dsp:nvSpPr>
        <dsp:cNvPr id="0" name=""/>
        <dsp:cNvSpPr/>
      </dsp:nvSpPr>
      <dsp:spPr>
        <a:xfrm>
          <a:off x="207458" y="1871785"/>
          <a:ext cx="377196" cy="3771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EF4D7-A3BC-4D32-A7C5-04A6D1022EA7}">
      <dsp:nvSpPr>
        <dsp:cNvPr id="0" name=""/>
        <dsp:cNvSpPr/>
      </dsp:nvSpPr>
      <dsp:spPr>
        <a:xfrm>
          <a:off x="792113" y="1717477"/>
          <a:ext cx="4358690" cy="6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82" tIns="72582" rIns="72582" bIns="72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Notify unsuccessful candidates promptly (once one candidate has accepted),  esp. internal candidates</a:t>
          </a:r>
          <a:endParaRPr lang="en-US" sz="1400" kern="1200"/>
        </a:p>
      </dsp:txBody>
      <dsp:txXfrm>
        <a:off x="792113" y="1717477"/>
        <a:ext cx="4358690" cy="685812"/>
      </dsp:txXfrm>
    </dsp:sp>
    <dsp:sp modelId="{F401E8F1-255C-4520-82C5-322506344618}">
      <dsp:nvSpPr>
        <dsp:cNvPr id="0" name=""/>
        <dsp:cNvSpPr/>
      </dsp:nvSpPr>
      <dsp:spPr>
        <a:xfrm>
          <a:off x="0" y="2574742"/>
          <a:ext cx="5151578" cy="685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45D9D-7189-4BF5-BBBA-6067BFD6B634}">
      <dsp:nvSpPr>
        <dsp:cNvPr id="0" name=""/>
        <dsp:cNvSpPr/>
      </dsp:nvSpPr>
      <dsp:spPr>
        <a:xfrm>
          <a:off x="207458" y="2729050"/>
          <a:ext cx="377196" cy="3771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C9102-3C40-4AB1-B1DD-3272834A3CF8}">
      <dsp:nvSpPr>
        <dsp:cNvPr id="0" name=""/>
        <dsp:cNvSpPr/>
      </dsp:nvSpPr>
      <dsp:spPr>
        <a:xfrm>
          <a:off x="792113" y="2574742"/>
          <a:ext cx="4358690" cy="685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82" tIns="72582" rIns="72582" bIns="7258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No “unofficial” verbal or written offers – all offers must be officially approved by the Provost </a:t>
          </a:r>
          <a:endParaRPr lang="en-US" sz="1400" kern="1200"/>
        </a:p>
      </dsp:txBody>
      <dsp:txXfrm>
        <a:off x="792113" y="2574742"/>
        <a:ext cx="4358690" cy="6858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91916-A11D-4C3A-B341-1AB9DC36497A}">
      <dsp:nvSpPr>
        <dsp:cNvPr id="0" name=""/>
        <dsp:cNvSpPr/>
      </dsp:nvSpPr>
      <dsp:spPr>
        <a:xfrm>
          <a:off x="0" y="1354"/>
          <a:ext cx="8339462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C79F8-41FD-4D98-9FF8-C0E4EEFEE1B4}">
      <dsp:nvSpPr>
        <dsp:cNvPr id="0" name=""/>
        <dsp:cNvSpPr/>
      </dsp:nvSpPr>
      <dsp:spPr>
        <a:xfrm>
          <a:off x="207661" y="155813"/>
          <a:ext cx="377565" cy="37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886B3-D731-4FD0-9685-7592B7B862A0}">
      <dsp:nvSpPr>
        <dsp:cNvPr id="0" name=""/>
        <dsp:cNvSpPr/>
      </dsp:nvSpPr>
      <dsp:spPr>
        <a:xfrm>
          <a:off x="792888" y="1354"/>
          <a:ext cx="7546573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Provide assistance to the new faculty member to enhance their probability of success </a:t>
          </a:r>
          <a:endParaRPr lang="en-US" sz="2000" kern="1200" dirty="0"/>
        </a:p>
      </dsp:txBody>
      <dsp:txXfrm>
        <a:off x="792888" y="1354"/>
        <a:ext cx="7546573" cy="686483"/>
      </dsp:txXfrm>
    </dsp:sp>
    <dsp:sp modelId="{50AD6A2B-8A31-4EC6-A63B-4442829A3104}">
      <dsp:nvSpPr>
        <dsp:cNvPr id="0" name=""/>
        <dsp:cNvSpPr/>
      </dsp:nvSpPr>
      <dsp:spPr>
        <a:xfrm>
          <a:off x="0" y="859458"/>
          <a:ext cx="8339462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7305E-9E0C-49A5-AE1D-46C2D616D51B}">
      <dsp:nvSpPr>
        <dsp:cNvPr id="0" name=""/>
        <dsp:cNvSpPr/>
      </dsp:nvSpPr>
      <dsp:spPr>
        <a:xfrm>
          <a:off x="207661" y="1013917"/>
          <a:ext cx="377565" cy="37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5442A-5C0F-43E5-8224-E60DFAF84305}">
      <dsp:nvSpPr>
        <dsp:cNvPr id="0" name=""/>
        <dsp:cNvSpPr/>
      </dsp:nvSpPr>
      <dsp:spPr>
        <a:xfrm>
          <a:off x="792888" y="859458"/>
          <a:ext cx="7546573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Department head should identify a mentor for the faculty member</a:t>
          </a:r>
          <a:endParaRPr lang="en-US" sz="2000" kern="1200" dirty="0"/>
        </a:p>
      </dsp:txBody>
      <dsp:txXfrm>
        <a:off x="792888" y="859458"/>
        <a:ext cx="7546573" cy="686483"/>
      </dsp:txXfrm>
    </dsp:sp>
    <dsp:sp modelId="{976C1892-9E82-4B82-B5E2-34ED3E191ADF}">
      <dsp:nvSpPr>
        <dsp:cNvPr id="0" name=""/>
        <dsp:cNvSpPr/>
      </dsp:nvSpPr>
      <dsp:spPr>
        <a:xfrm>
          <a:off x="0" y="1717562"/>
          <a:ext cx="8339462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C17FF-C716-49B0-A1BD-8025DB20299B}">
      <dsp:nvSpPr>
        <dsp:cNvPr id="0" name=""/>
        <dsp:cNvSpPr/>
      </dsp:nvSpPr>
      <dsp:spPr>
        <a:xfrm>
          <a:off x="207661" y="1872021"/>
          <a:ext cx="377565" cy="37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9341D-A0FD-48C3-84B1-019DA46E1FA9}">
      <dsp:nvSpPr>
        <dsp:cNvPr id="0" name=""/>
        <dsp:cNvSpPr/>
      </dsp:nvSpPr>
      <dsp:spPr>
        <a:xfrm>
          <a:off x="792888" y="1717562"/>
          <a:ext cx="7546573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Contact UAB Faculty Affairs for onboarding assistance for your new hire</a:t>
          </a:r>
          <a:endParaRPr lang="en-US" sz="2000" kern="1200"/>
        </a:p>
      </dsp:txBody>
      <dsp:txXfrm>
        <a:off x="792888" y="1717562"/>
        <a:ext cx="7546573" cy="686483"/>
      </dsp:txXfrm>
    </dsp:sp>
    <dsp:sp modelId="{3EEA565A-0CAB-4942-B9CE-C421C243715F}">
      <dsp:nvSpPr>
        <dsp:cNvPr id="0" name=""/>
        <dsp:cNvSpPr/>
      </dsp:nvSpPr>
      <dsp:spPr>
        <a:xfrm>
          <a:off x="0" y="2575666"/>
          <a:ext cx="8339462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14111-AD25-468F-AA5C-FCD1CF27CDCE}">
      <dsp:nvSpPr>
        <dsp:cNvPr id="0" name=""/>
        <dsp:cNvSpPr/>
      </dsp:nvSpPr>
      <dsp:spPr>
        <a:xfrm>
          <a:off x="207661" y="2730125"/>
          <a:ext cx="377565" cy="37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C026F-1A89-4984-BE13-B34CA31EA9AC}">
      <dsp:nvSpPr>
        <dsp:cNvPr id="0" name=""/>
        <dsp:cNvSpPr/>
      </dsp:nvSpPr>
      <dsp:spPr>
        <a:xfrm>
          <a:off x="792888" y="2575666"/>
          <a:ext cx="7546573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Ensure that the faculty new hire has everything to start on day one</a:t>
          </a:r>
          <a:endParaRPr lang="en-US" sz="2000" kern="1200"/>
        </a:p>
      </dsp:txBody>
      <dsp:txXfrm>
        <a:off x="792888" y="2575666"/>
        <a:ext cx="7546573" cy="68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C5F0D653-0510-4E46-9DB7-7B065DA1D23C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9D966B65-05C7-4A23-AEB8-2EB82DBCC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U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BC224F72-3DAE-32E1-38BC-FEB441F203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84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558">
          <p15:clr>
            <a:srgbClr val="FBAE40"/>
          </p15:clr>
        </p15:guide>
        <p15:guide id="2" pos="483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orient="horz" pos="9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46" y="2047766"/>
            <a:ext cx="3466067" cy="2308116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0" y="357542"/>
            <a:ext cx="7978540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Executive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F1CCBC-343B-CD4F-BF3E-3463406E4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9944" y="1630785"/>
            <a:ext cx="3466065" cy="326570"/>
          </a:xfrm>
        </p:spPr>
        <p:txBody>
          <a:bodyPr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53A1AF-5960-D84C-9B0A-309532AD9D0A}"/>
              </a:ext>
            </a:extLst>
          </p:cNvPr>
          <p:cNvCxnSpPr>
            <a:cxnSpLocks/>
          </p:cNvCxnSpPr>
          <p:nvPr/>
        </p:nvCxnSpPr>
        <p:spPr>
          <a:xfrm>
            <a:off x="4572000" y="1666971"/>
            <a:ext cx="0" cy="26889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0F1FEA-C095-9C41-AF49-B3244A7C63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17994" y="2047766"/>
            <a:ext cx="3466067" cy="2308116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79F181-696D-A344-9BE8-D86571034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7991" y="1630785"/>
            <a:ext cx="3466065" cy="326570"/>
          </a:xfrm>
        </p:spPr>
        <p:txBody>
          <a:bodyPr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Objectives</a:t>
            </a:r>
          </a:p>
        </p:txBody>
      </p:sp>
      <p:pic>
        <p:nvPicPr>
          <p:cNvPr id="4" name="Graphic 7">
            <a:extLst>
              <a:ext uri="{FF2B5EF4-FFF2-40B4-BE49-F238E27FC236}">
                <a16:creationId xmlns:a16="http://schemas.microsoft.com/office/drawing/2014/main" id="{174F1F6F-45B5-A988-16CA-ECC47BAAD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075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720">
          <p15:clr>
            <a:srgbClr val="FBAE40"/>
          </p15:clr>
        </p15:guide>
        <p15:guide id="2" pos="339">
          <p15:clr>
            <a:srgbClr val="FBAE40"/>
          </p15:clr>
        </p15:guide>
        <p15:guide id="4" pos="3837">
          <p15:clr>
            <a:srgbClr val="FBAE40"/>
          </p15:clr>
        </p15:guide>
        <p15:guide id="5" pos="7159">
          <p15:clr>
            <a:srgbClr val="FBAE40"/>
          </p15:clr>
        </p15:guide>
        <p15:guide id="6" pos="7225">
          <p15:clr>
            <a:srgbClr val="FBAE40"/>
          </p15:clr>
        </p15:guide>
        <p15:guide id="7" orient="horz" pos="4252">
          <p15:clr>
            <a:srgbClr val="FBAE40"/>
          </p15:clr>
        </p15:guide>
        <p15:guide id="8" orient="horz" pos="1372">
          <p15:clr>
            <a:srgbClr val="FBAE40"/>
          </p15:clr>
        </p15:guide>
        <p15:guide id="9" pos="635">
          <p15:clr>
            <a:srgbClr val="FBAE40"/>
          </p15:clr>
        </p15:guide>
        <p15:guide id="10" pos="3549">
          <p15:clr>
            <a:srgbClr val="FBAE40"/>
          </p15:clr>
        </p15:guide>
        <p15:guide id="11" pos="4135">
          <p15:clr>
            <a:srgbClr val="FBAE40"/>
          </p15:clr>
        </p15:guide>
        <p15:guide id="12" pos="7039">
          <p15:clr>
            <a:srgbClr val="FBAE40"/>
          </p15:clr>
        </p15:guide>
        <p15:guide id="13" orient="horz" pos="3659">
          <p15:clr>
            <a:srgbClr val="FBAE40"/>
          </p15:clr>
        </p15:guide>
        <p15:guide id="14" orient="horz" pos="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3" y="357542"/>
            <a:ext cx="7977349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and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DD888516-32A0-21EF-C21F-F1672D582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915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7159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pos="339">
          <p15:clr>
            <a:srgbClr val="FBAE40"/>
          </p15:clr>
        </p15:guide>
        <p15:guide id="5" pos="7344">
          <p15:clr>
            <a:srgbClr val="FBAE40"/>
          </p15:clr>
        </p15:guide>
        <p15:guide id="6" orient="horz" pos="1033">
          <p15:clr>
            <a:srgbClr val="FBAE40"/>
          </p15:clr>
        </p15:guide>
        <p15:guide id="7" orient="horz" pos="3778">
          <p15:clr>
            <a:srgbClr val="FBAE40"/>
          </p15:clr>
        </p15:guide>
        <p15:guide id="8" orient="horz" pos="4252">
          <p15:clr>
            <a:srgbClr val="FBAE40"/>
          </p15:clr>
        </p15:guide>
        <p15:guide id="9" pos="70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0" y="1234252"/>
            <a:ext cx="3979992" cy="3263504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and Text – Two Columns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220D36-0B0B-184D-8149-9B9135D3625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64573" y="1234252"/>
            <a:ext cx="3979992" cy="3263504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64B27E15-BD6B-340E-FADF-62BB93D46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4966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252">
          <p15:clr>
            <a:srgbClr val="FBAE40"/>
          </p15:clr>
        </p15:guide>
        <p15:guide id="2" pos="339">
          <p15:clr>
            <a:srgbClr val="FBAE40"/>
          </p15:clr>
        </p15:guide>
        <p15:guide id="3" orient="horz" pos="3778">
          <p15:clr>
            <a:srgbClr val="FBAE40"/>
          </p15:clr>
        </p15:guide>
        <p15:guide id="4" orient="horz" pos="1033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pos="7344">
          <p15:clr>
            <a:srgbClr val="FBAE40"/>
          </p15:clr>
        </p15:guide>
        <p15:guide id="7" pos="3685">
          <p15:clr>
            <a:srgbClr val="FBAE40"/>
          </p15:clr>
        </p15:guide>
        <p15:guide id="8" pos="3999">
          <p15:clr>
            <a:srgbClr val="FBAE40"/>
          </p15:clr>
        </p15:guide>
        <p15:guide id="9" pos="7159">
          <p15:clr>
            <a:srgbClr val="FBAE40"/>
          </p15:clr>
        </p15:guide>
        <p15:guide id="10" pos="70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4" y="1234252"/>
            <a:ext cx="2464337" cy="339966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and Text – Three Columns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21CA2C-7612-4048-8310-44CF888BB3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39835" y="1234252"/>
            <a:ext cx="2464337" cy="3399661"/>
          </a:xfrm>
        </p:spPr>
        <p:txBody>
          <a:bodyPr/>
          <a:lstStyle>
            <a:lvl1pPr>
              <a:lnSpc>
                <a:spcPct val="100000"/>
              </a:lnSpc>
              <a:defRPr b="0" i="0" baseline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 baseline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 baseline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 baseline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818386-66BA-5445-8FE3-6B46BB48E16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396" y="1234252"/>
            <a:ext cx="2464337" cy="3399661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06EDDFE3-4BA4-6BC6-BD2B-3CA9DDD8C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01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orient="horz" pos="1033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7344">
          <p15:clr>
            <a:srgbClr val="FBAE40"/>
          </p15:clr>
        </p15:guide>
        <p15:guide id="6" pos="7159">
          <p15:clr>
            <a:srgbClr val="FBAE40"/>
          </p15:clr>
        </p15:guide>
        <p15:guide id="7" pos="2407">
          <p15:clr>
            <a:srgbClr val="FBAE40"/>
          </p15:clr>
        </p15:guide>
        <p15:guide id="8" pos="2804">
          <p15:clr>
            <a:srgbClr val="FBAE40"/>
          </p15:clr>
        </p15:guide>
        <p15:guide id="9" pos="4879">
          <p15:clr>
            <a:srgbClr val="FBAE40"/>
          </p15:clr>
        </p15:guide>
        <p15:guide id="10" pos="5269">
          <p15:clr>
            <a:srgbClr val="FBAE40"/>
          </p15:clr>
        </p15:guide>
        <p15:guide id="11" orient="horz" pos="4252">
          <p15:clr>
            <a:srgbClr val="FBAE40"/>
          </p15:clr>
        </p15:guide>
        <p15:guide id="12" pos="70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-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3" y="1234252"/>
            <a:ext cx="1862999" cy="339966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latin typeface="Arial" panose="020B0604020202020204" pitchFamily="34" charset="0"/>
              </a:defRPr>
            </a:lvl1pPr>
            <a:lvl2pPr marL="342884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latin typeface="Arial" panose="020B0604020202020204" pitchFamily="34" charset="0"/>
              </a:defRPr>
            </a:lvl3pPr>
            <a:lvl4pPr marL="1028649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latin typeface="Arial" panose="020B0604020202020204" pitchFamily="34" charset="0"/>
              </a:defRPr>
            </a:lvl4pPr>
            <a:lvl5pPr marL="1371532" indent="0">
              <a:lnSpc>
                <a:spcPct val="100000"/>
              </a:lnSpc>
              <a:buFont typeface="Arial" panose="020B0604020202020204" pitchFamily="34" charset="0"/>
              <a:buNone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and Text – Four Columns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21CA2C-7612-4048-8310-44CF888BB3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61094" y="1234252"/>
            <a:ext cx="1862999" cy="339966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1pPr>
            <a:lvl2pPr marL="342884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2pPr>
            <a:lvl3pPr marL="685766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3pPr>
            <a:lvl4pPr marL="1028649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4pPr>
            <a:lvl5pPr marL="1371532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818386-66BA-5445-8FE3-6B46BB48E16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9914" y="1234252"/>
            <a:ext cx="1862999" cy="339966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1pPr>
            <a:lvl2pPr marL="342884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2pPr>
            <a:lvl3pPr marL="685766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3pPr>
            <a:lvl4pPr marL="1028649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4pPr>
            <a:lvl5pPr marL="1371532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71A652-E99D-A440-AF7D-B3DF482D3EA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78734" y="1234252"/>
            <a:ext cx="1862999" cy="339966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1pPr>
            <a:lvl2pPr marL="342884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2pPr>
            <a:lvl3pPr marL="685766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3pPr>
            <a:lvl4pPr marL="1028649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4pPr>
            <a:lvl5pPr marL="1371532" indent="0">
              <a:lnSpc>
                <a:spcPct val="100000"/>
              </a:lnSpc>
              <a:buFont typeface="Arial" panose="020B0604020202020204" pitchFamily="34" charset="0"/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45DAB4EE-7A81-12EF-A2FB-CCB136B938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80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719">
          <p15:clr>
            <a:srgbClr val="FBAE40"/>
          </p15:clr>
        </p15:guide>
        <p15:guide id="3" orient="horz" pos="42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orient="horz" pos="1033">
          <p15:clr>
            <a:srgbClr val="FBAE40"/>
          </p15:clr>
        </p15:guide>
        <p15:guide id="6" orient="horz" pos="432">
          <p15:clr>
            <a:srgbClr val="FBAE40"/>
          </p15:clr>
        </p15:guide>
        <p15:guide id="7" pos="339">
          <p15:clr>
            <a:srgbClr val="FBAE40"/>
          </p15:clr>
        </p15:guide>
        <p15:guide id="8" pos="1907">
          <p15:clr>
            <a:srgbClr val="FBAE40"/>
          </p15:clr>
        </p15:guide>
        <p15:guide id="9" pos="2152">
          <p15:clr>
            <a:srgbClr val="FBAE40"/>
          </p15:clr>
        </p15:guide>
        <p15:guide id="10" pos="3964">
          <p15:clr>
            <a:srgbClr val="FBAE40"/>
          </p15:clr>
        </p15:guide>
        <p15:guide id="11" pos="5531">
          <p15:clr>
            <a:srgbClr val="FBAE40"/>
          </p15:clr>
        </p15:guide>
        <p15:guide id="12" pos="5777">
          <p15:clr>
            <a:srgbClr val="FBAE40"/>
          </p15:clr>
        </p15:guide>
        <p15:guide id="13" pos="7159">
          <p15:clr>
            <a:srgbClr val="FBAE40"/>
          </p15:clr>
        </p15:guide>
        <p15:guide id="14" pos="7344">
          <p15:clr>
            <a:srgbClr val="FBAE40"/>
          </p15:clr>
        </p15:guide>
        <p15:guide id="15" pos="70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Custom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234252"/>
            <a:ext cx="3734832" cy="3399661"/>
          </a:xfrm>
        </p:spPr>
        <p:txBody>
          <a:bodyPr/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1pPr>
            <a:lvl2pPr marL="600059" indent="-257175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2pPr>
            <a:lvl3pPr marL="900078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3pPr>
            <a:lvl4pPr marL="1242962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1585844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</a:lstStyle>
          <a:p>
            <a:fld id="{54797FC3-DC33-DA47-95F6-F7EB925D69E8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BA861353-C61A-9EF9-7953-851EAA66E8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408DD3-5A2B-A2A7-5BF1-E1E18CEC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4572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1033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339">
          <p15:clr>
            <a:srgbClr val="FBAE40"/>
          </p15:clr>
        </p15:guide>
        <p15:guide id="6" pos="3473">
          <p15:clr>
            <a:srgbClr val="FBAE40"/>
          </p15:clr>
        </p15:guide>
        <p15:guide id="7" pos="7159">
          <p15:clr>
            <a:srgbClr val="FBAE40"/>
          </p15:clr>
        </p15:guide>
        <p15:guide id="8" orient="horz" pos="42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234252"/>
            <a:ext cx="3734832" cy="3399661"/>
          </a:xfrm>
        </p:spPr>
        <p:txBody>
          <a:bodyPr/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1pPr>
            <a:lvl2pPr marL="600059" indent="-257175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2pPr>
            <a:lvl3pPr marL="900078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3pPr>
            <a:lvl4pPr marL="1242962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1585844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7952" y="1234252"/>
            <a:ext cx="4373232" cy="3399661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Proxima Nova Rg" panose="02000506030000020004" pitchFamily="2" charset="0"/>
              </a:defRPr>
            </a:lvl1pPr>
          </a:lstStyle>
          <a:p>
            <a:fld id="{54797FC3-DC33-DA47-95F6-F7EB925D69E8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7">
            <a:extLst>
              <a:ext uri="{FF2B5EF4-FFF2-40B4-BE49-F238E27FC236}">
                <a16:creationId xmlns:a16="http://schemas.microsoft.com/office/drawing/2014/main" id="{BA861353-C61A-9EF9-7953-851EAA66E8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408DD3-5A2B-A2A7-5BF1-E1E18CEC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5F36C-ABDB-535B-8FA1-EF74C24AF318}"/>
              </a:ext>
            </a:extLst>
          </p:cNvPr>
          <p:cNvSpPr txBox="1"/>
          <p:nvPr/>
        </p:nvSpPr>
        <p:spPr>
          <a:xfrm>
            <a:off x="9416562" y="-15949"/>
            <a:ext cx="2711270" cy="4247317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25" b="1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INSERT IMAGE: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”Insert”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  <a:b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ADD IMAGE TO IMAGE BOX: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image icon in the empty image box on the slide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  <a:br>
              <a:rPr lang="en-US" sz="1125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  <a:br>
              <a:rPr lang="en-US" sz="1125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bg-BG" sz="1125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269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1033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339">
          <p15:clr>
            <a:srgbClr val="FBAE40"/>
          </p15:clr>
        </p15:guide>
        <p15:guide id="6" pos="3473">
          <p15:clr>
            <a:srgbClr val="FBAE40"/>
          </p15:clr>
        </p15:guide>
        <p15:guide id="7" pos="7159">
          <p15:clr>
            <a:srgbClr val="FBAE40"/>
          </p15:clr>
        </p15:guide>
        <p15:guide id="8" orient="horz" pos="42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"/>
            <a:ext cx="4572000" cy="479473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031" y="1234252"/>
            <a:ext cx="3734832" cy="3399661"/>
          </a:xfrm>
        </p:spPr>
        <p:txBody>
          <a:bodyPr/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1pPr>
            <a:lvl2pPr marL="600059" indent="-257175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2pPr>
            <a:lvl3pPr marL="900078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3pPr>
            <a:lvl4pPr marL="1242962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4pPr>
            <a:lvl5pPr marL="1585844" indent="-214313"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6031" y="357542"/>
            <a:ext cx="345802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Text with Picture Left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2B7FC806-5523-7757-DD14-3F0EBDE923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64A58-AE88-3C34-3334-C1D015C1E7B9}"/>
              </a:ext>
            </a:extLst>
          </p:cNvPr>
          <p:cNvSpPr txBox="1"/>
          <p:nvPr/>
        </p:nvSpPr>
        <p:spPr>
          <a:xfrm>
            <a:off x="9416562" y="-15949"/>
            <a:ext cx="2711270" cy="4247317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125" b="1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INSERT IMAGE: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”Insert”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  <a:b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ADD IMAGE TO IMAGE BOX: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image icon in the empty image box on the slide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  <a:br>
              <a:rPr lang="en-US" sz="1125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  <a:br>
              <a:rPr lang="en-US" sz="1125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bg-BG" sz="1125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5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33">
          <p15:clr>
            <a:srgbClr val="FBAE40"/>
          </p15:clr>
        </p15:guide>
        <p15:guide id="4" pos="7159">
          <p15:clr>
            <a:srgbClr val="FBAE40"/>
          </p15:clr>
        </p15:guide>
        <p15:guide id="5" pos="7276">
          <p15:clr>
            <a:srgbClr val="FBAE40"/>
          </p15:clr>
        </p15:guide>
        <p15:guide id="6" pos="4135">
          <p15:clr>
            <a:srgbClr val="FBAE40"/>
          </p15:clr>
        </p15:guide>
        <p15:guide id="7" orient="horz" pos="4024">
          <p15:clr>
            <a:srgbClr val="FBAE40"/>
          </p15:clr>
        </p15:guide>
        <p15:guide id="8" orient="horz" pos="4252">
          <p15:clr>
            <a:srgbClr val="FBAE40"/>
          </p15:clr>
        </p15:guide>
        <p15:guide id="9" pos="339">
          <p15:clr>
            <a:srgbClr val="FBAE40"/>
          </p15:clr>
        </p15:guide>
        <p15:guide id="10" pos="70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U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9DCCF1-D258-304E-92F9-EAA5549B6A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DA15B-1995-AE43-880C-7F4CEF5CD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</a:t>
            </a:r>
            <a:br>
              <a:rPr lang="en-US" dirty="0"/>
            </a:br>
            <a:r>
              <a:rPr lang="en-US" dirty="0"/>
              <a:t>UAB Green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BF7DDEF-89EA-0549-818A-952EB33F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3063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991">
          <p15:clr>
            <a:srgbClr val="FBAE40"/>
          </p15:clr>
        </p15:guide>
        <p15:guide id="3" orient="horz" pos="584">
          <p15:clr>
            <a:srgbClr val="FBAE40"/>
          </p15:clr>
        </p15:guide>
        <p15:guide id="4" orient="horz" pos="2550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pos="62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Dragon's 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9DCCF1-D258-304E-92F9-EAA5549B6A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DA15B-1995-AE43-880C-7F4CEF5CD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Dragon’s Lair Green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BF7DDEF-89EA-0549-818A-952EB33F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708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991">
          <p15:clr>
            <a:srgbClr val="FBAE40"/>
          </p15:clr>
        </p15:guide>
        <p15:guide id="3" orient="horz" pos="584">
          <p15:clr>
            <a:srgbClr val="FBAE40"/>
          </p15:clr>
        </p15:guide>
        <p15:guide id="4" orient="horz" pos="2550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pos="62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ragon's Lai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BC224F72-3DAE-32E1-38BC-FEB441F203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00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558">
          <p15:clr>
            <a:srgbClr val="FBAE40"/>
          </p15:clr>
        </p15:guide>
        <p15:guide id="2" pos="483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orient="horz" pos="99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adge - U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9DCCF1-D258-304E-92F9-EAA5549B6A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DA15B-1995-AE43-880C-7F4CEF5CD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3" y="1407440"/>
            <a:ext cx="6862763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Badge – UAB Green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BF7DDEF-89EA-0549-818A-952EB33F3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3" y="3267196"/>
            <a:ext cx="6862763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14">
            <a:extLst>
              <a:ext uri="{FF2B5EF4-FFF2-40B4-BE49-F238E27FC236}">
                <a16:creationId xmlns:a16="http://schemas.microsoft.com/office/drawing/2014/main" id="{7D8D7ECA-227C-CEC3-CB1A-1730CE5DCD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b="10829"/>
          <a:stretch/>
        </p:blipFill>
        <p:spPr>
          <a:xfrm>
            <a:off x="2464033" y="0"/>
            <a:ext cx="6890132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963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584">
          <p15:clr>
            <a:srgbClr val="FBAE40"/>
          </p15:clr>
        </p15:guide>
        <p15:guide id="3" orient="horz" pos="991">
          <p15:clr>
            <a:srgbClr val="FBAE40"/>
          </p15:clr>
        </p15:guide>
        <p15:guide id="4" orient="horz" pos="2550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pos="62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ad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0266990-FE93-48F7-AFFF-BA2D7639B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2FC672-E957-FC5C-B431-007B5F5FB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Badge White</a:t>
            </a:r>
          </a:p>
        </p:txBody>
      </p:sp>
      <p:pic>
        <p:nvPicPr>
          <p:cNvPr id="2" name="Graphic 10">
            <a:extLst>
              <a:ext uri="{FF2B5EF4-FFF2-40B4-BE49-F238E27FC236}">
                <a16:creationId xmlns:a16="http://schemas.microsoft.com/office/drawing/2014/main" id="{FDF6FA12-B0A1-B0B3-1692-3D7BF216C9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r="3050" b="14521"/>
          <a:stretch/>
        </p:blipFill>
        <p:spPr>
          <a:xfrm>
            <a:off x="2464032" y="0"/>
            <a:ext cx="6679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63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1423">
          <p15:clr>
            <a:srgbClr val="FBAE40"/>
          </p15:clr>
        </p15:guide>
        <p15:guide id="3" pos="7192">
          <p15:clr>
            <a:srgbClr val="FBAE40"/>
          </p15:clr>
        </p15:guide>
        <p15:guide id="4" orient="horz" pos="36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Monogram Patter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7BB8BC-1D47-670A-0AA2-A571E8E5B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Monogram Pattern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93A669-59E5-96D4-69DD-87F0EDD89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6027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558">
          <p15:clr>
            <a:srgbClr val="FBAE40"/>
          </p15:clr>
        </p15:guide>
        <p15:guide id="2" pos="483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orient="horz" pos="99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Gradi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EF6E62-8833-69A6-FF19-3B62920BC07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6000">
                <a:srgbClr val="0B3F22"/>
              </a:gs>
              <a:gs pos="100000">
                <a:schemeClr val="accent3"/>
              </a:gs>
              <a:gs pos="0">
                <a:schemeClr val="accent1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Divider– Gradient #1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96A346-BC22-B60A-8007-0A3D4AFE1A5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87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546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991">
          <p15:clr>
            <a:srgbClr val="FBAE40"/>
          </p15:clr>
        </p15:guide>
        <p15:guide id="6" orient="horz" pos="27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Gradient #1 with Gol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AA40BA-E3E3-051E-9DC3-67DDF588C43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6000">
                <a:srgbClr val="0B3F22"/>
              </a:gs>
              <a:gs pos="100000">
                <a:schemeClr val="accent3"/>
              </a:gs>
              <a:gs pos="0">
                <a:schemeClr val="accent1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729503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Gradient #1 with Gold Bar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941508"/>
            <a:ext cx="9144000" cy="201992"/>
          </a:xfrm>
          <a:prstGeom prst="rect">
            <a:avLst/>
          </a:prstGeom>
          <a:gradFill>
            <a:gsLst>
              <a:gs pos="69000">
                <a:schemeClr val="accent2"/>
              </a:gs>
              <a:gs pos="0">
                <a:schemeClr val="accent2">
                  <a:lumMod val="48000"/>
                  <a:lumOff val="5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49317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84">
          <p15:clr>
            <a:srgbClr val="FBAE40"/>
          </p15:clr>
        </p15:guide>
        <p15:guide id="4" orient="horz" pos="991">
          <p15:clr>
            <a:srgbClr val="FBAE40"/>
          </p15:clr>
        </p15:guide>
        <p15:guide id="5" orient="horz" pos="2550">
          <p15:clr>
            <a:srgbClr val="FBAE40"/>
          </p15:clr>
        </p15:guide>
        <p15:guide id="6" orient="horz" pos="2744">
          <p15:clr>
            <a:srgbClr val="FBAE40"/>
          </p15:clr>
        </p15:guide>
        <p15:guide id="7" pos="62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Gradient #2 Background">
    <p:bg>
      <p:bgPr>
        <a:gradFill flip="none" rotWithShape="1">
          <a:gsLst>
            <a:gs pos="6000">
              <a:schemeClr val="accent5"/>
            </a:gs>
            <a:gs pos="65000">
              <a:schemeClr val="accent1"/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7C0CC0-C774-0848-A11D-83E3655401B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3000">
                <a:schemeClr val="accent1"/>
              </a:gs>
              <a:gs pos="98000">
                <a:schemeClr val="accent3"/>
              </a:gs>
              <a:gs pos="6000">
                <a:schemeClr val="accent5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Section Divider – Gradient #2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518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546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991">
          <p15:clr>
            <a:srgbClr val="FBAE40"/>
          </p15:clr>
        </p15:guide>
        <p15:guide id="6" orient="horz" pos="27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B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0" y="357542"/>
            <a:ext cx="7031992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Meet the Boss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97E4E-7184-234F-BA6B-9A3EECF69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274" y="1482688"/>
            <a:ext cx="2701733" cy="2726771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A6459-A21C-1442-A11B-62DE80B25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4948" y="1880009"/>
            <a:ext cx="4159316" cy="254270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F2CEF9-97A9-E642-94BC-55A6D7AD5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4948" y="2223320"/>
            <a:ext cx="4159316" cy="214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B79F5-704D-5A40-86A4-06225CB8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4948" y="2513008"/>
            <a:ext cx="4159316" cy="169644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6C0959-CF70-2B46-A07D-8915A0E5C0A6}"/>
              </a:ext>
            </a:extLst>
          </p:cNvPr>
          <p:cNvCxnSpPr>
            <a:cxnSpLocks/>
          </p:cNvCxnSpPr>
          <p:nvPr/>
        </p:nvCxnSpPr>
        <p:spPr>
          <a:xfrm flipH="1">
            <a:off x="3274947" y="1788810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DF97B420-D68D-D50B-AA4E-4D5EBABA83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868E7-393F-8D2B-9A58-6551C8E9AED8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324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245">
          <p15:clr>
            <a:srgbClr val="FBAE40"/>
          </p15:clr>
        </p15:guide>
        <p15:guide id="2" pos="6244">
          <p15:clr>
            <a:srgbClr val="FBAE40"/>
          </p15:clr>
        </p15:guide>
        <p15:guide id="3" orient="horz" pos="1499">
          <p15:clr>
            <a:srgbClr val="FBAE40"/>
          </p15:clr>
        </p15:guide>
        <p15:guide id="4" orient="horz" pos="440">
          <p15:clr>
            <a:srgbClr val="FBAE40"/>
          </p15:clr>
        </p15:guide>
        <p15:guide id="5" pos="339">
          <p15:clr>
            <a:srgbClr val="FBAE40"/>
          </p15:clr>
        </p15:guide>
        <p15:guide id="6" orient="horz" pos="4252">
          <p15:clr>
            <a:srgbClr val="FBAE40"/>
          </p15:clr>
        </p15:guide>
        <p15:guide id="7" orient="horz" pos="3532">
          <p15:clr>
            <a:srgbClr val="FBAE40"/>
          </p15:clr>
        </p15:guide>
        <p15:guide id="8" pos="7159">
          <p15:clr>
            <a:srgbClr val="FBAE40"/>
          </p15:clr>
        </p15:guide>
        <p15:guide id="9" orient="horz" pos="1576">
          <p15:clr>
            <a:srgbClr val="FBAE40"/>
          </p15:clr>
        </p15:guide>
        <p15:guide id="10" pos="27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 - 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72380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Meet the Team - 2 Profiles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97E4E-7184-234F-BA6B-9A3EECF69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2271" y="1395948"/>
            <a:ext cx="1413272" cy="1426369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A6459-A21C-1442-A11B-62DE80B25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7921" y="3074996"/>
            <a:ext cx="3281972" cy="25427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F2CEF9-97A9-E642-94BC-55A6D7AD5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7921" y="3373581"/>
            <a:ext cx="3281972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B79F5-704D-5A40-86A4-06225CB8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7921" y="3708000"/>
            <a:ext cx="3281972" cy="826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6C0959-CF70-2B46-A07D-8915A0E5C0A6}"/>
              </a:ext>
            </a:extLst>
          </p:cNvPr>
          <p:cNvCxnSpPr>
            <a:cxnSpLocks/>
          </p:cNvCxnSpPr>
          <p:nvPr/>
        </p:nvCxnSpPr>
        <p:spPr>
          <a:xfrm flipH="1">
            <a:off x="2282280" y="2983797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AE08200-0919-354A-B310-E1D281B289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8457" y="1395948"/>
            <a:ext cx="1413272" cy="1426369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1B2B4F39-16C6-E841-B350-5DC46939C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4107" y="3074996"/>
            <a:ext cx="3281972" cy="25427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C973AA0-7B20-DF40-86C2-6C2E1095A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4107" y="3373581"/>
            <a:ext cx="3281972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DD3C700E-8DCB-8A43-AE2A-44BE7DEF77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4107" y="3708000"/>
            <a:ext cx="3281972" cy="826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FD2488-DB5A-8246-9846-57E401E9BA55}"/>
              </a:ext>
            </a:extLst>
          </p:cNvPr>
          <p:cNvCxnSpPr>
            <a:cxnSpLocks/>
          </p:cNvCxnSpPr>
          <p:nvPr/>
        </p:nvCxnSpPr>
        <p:spPr>
          <a:xfrm flipH="1">
            <a:off x="6108465" y="2983797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90CCA7BD-6878-8716-3DFC-86531EF26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8567A-55CB-42D3-1429-1B16FCA55680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0520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169">
          <p15:clr>
            <a:srgbClr val="FBAE40"/>
          </p15:clr>
        </p15:guide>
        <p15:guide id="3" orient="horz" pos="4252">
          <p15:clr>
            <a:srgbClr val="FBAE40"/>
          </p15:clr>
        </p15:guide>
        <p15:guide id="4" orient="horz" pos="3812">
          <p15:clr>
            <a:srgbClr val="FBAE40"/>
          </p15:clr>
        </p15:guide>
        <p15:guide id="5" pos="856">
          <p15:clr>
            <a:srgbClr val="FBAE40"/>
          </p15:clr>
        </p15:guide>
        <p15:guide id="6" pos="6827">
          <p15:clr>
            <a:srgbClr val="FBAE40"/>
          </p15:clr>
        </p15:guide>
        <p15:guide id="7" pos="3608">
          <p15:clr>
            <a:srgbClr val="FBAE40"/>
          </p15:clr>
        </p15:guide>
        <p15:guide id="8" pos="4067">
          <p15:clr>
            <a:srgbClr val="FBAE40"/>
          </p15:clr>
        </p15:guide>
        <p15:guide id="9" orient="horz" pos="432">
          <p15:clr>
            <a:srgbClr val="FBAE40"/>
          </p15:clr>
        </p15:guide>
        <p15:guide id="10" pos="7159">
          <p15:clr>
            <a:srgbClr val="FBAE40"/>
          </p15:clr>
        </p15:guide>
        <p15:guide id="11" orient="horz" pos="2507">
          <p15:clr>
            <a:srgbClr val="FBAE40"/>
          </p15:clr>
        </p15:guide>
        <p15:guide id="12" orient="horz" pos="25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 - 3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4" y="357542"/>
            <a:ext cx="7957679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Meet the Team - 3 Profiles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97E4E-7184-234F-BA6B-9A3EECF69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769" y="1395948"/>
            <a:ext cx="1413272" cy="1426369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A6459-A21C-1442-A11B-62DE80B25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106" y="3074996"/>
            <a:ext cx="2194607" cy="25427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F2CEF9-97A9-E642-94BC-55A6D7AD5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06" y="3373581"/>
            <a:ext cx="2194607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B79F5-704D-5A40-86A4-06225CB8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06" y="3708000"/>
            <a:ext cx="2194607" cy="826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6C0959-CF70-2B46-A07D-8915A0E5C0A6}"/>
              </a:ext>
            </a:extLst>
          </p:cNvPr>
          <p:cNvCxnSpPr>
            <a:cxnSpLocks/>
          </p:cNvCxnSpPr>
          <p:nvPr/>
        </p:nvCxnSpPr>
        <p:spPr>
          <a:xfrm flipH="1">
            <a:off x="1536780" y="2983797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018D83C-D9C2-164A-BAA0-1693A29FDD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4531" y="1395948"/>
            <a:ext cx="1413272" cy="1426369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45E3436-75BA-6C4F-A3AD-0512FCA25B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3868" y="3074996"/>
            <a:ext cx="2194607" cy="25427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6D1318F-1B29-794A-A5C4-2F28784399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3868" y="3373581"/>
            <a:ext cx="2194607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AB2693E-0F42-5943-9CDE-F764D6F16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3868" y="3708000"/>
            <a:ext cx="2194607" cy="826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F0BD70-16B4-3E45-A3A1-01D7F662B1EF}"/>
              </a:ext>
            </a:extLst>
          </p:cNvPr>
          <p:cNvCxnSpPr>
            <a:cxnSpLocks/>
          </p:cNvCxnSpPr>
          <p:nvPr/>
        </p:nvCxnSpPr>
        <p:spPr>
          <a:xfrm flipH="1">
            <a:off x="4204542" y="2983797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3726E9E4-6602-B84C-B4B2-0A06C5C093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56009" y="1395948"/>
            <a:ext cx="1413272" cy="1426369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F66B470-33A4-8C40-A0C1-FE0405F73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5346" y="3074996"/>
            <a:ext cx="2194607" cy="254270"/>
          </a:xfr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41CD59-4E6B-FA4F-B0A1-887D849863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5346" y="3373581"/>
            <a:ext cx="2194607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3735AA2-BC8E-9945-91B9-5618B63B50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5346" y="3708000"/>
            <a:ext cx="2194607" cy="826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468785-BF21-9F4B-8797-82A8D19E9623}"/>
              </a:ext>
            </a:extLst>
          </p:cNvPr>
          <p:cNvCxnSpPr>
            <a:cxnSpLocks/>
          </p:cNvCxnSpPr>
          <p:nvPr/>
        </p:nvCxnSpPr>
        <p:spPr>
          <a:xfrm flipH="1">
            <a:off x="6886020" y="2983797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F8396F1D-4940-D9DF-BF34-036344EC1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6402C-DA34-58C8-F4C9-3E1E6FD89469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9518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169">
          <p15:clr>
            <a:srgbClr val="FBAE40"/>
          </p15:clr>
        </p15:guide>
        <p15:guide id="3" pos="339">
          <p15:clr>
            <a:srgbClr val="FBAE40"/>
          </p15:clr>
        </p15:guide>
        <p15:guide id="4" orient="horz" pos="4252">
          <p15:clr>
            <a:srgbClr val="FBAE40"/>
          </p15:clr>
        </p15:guide>
        <p15:guide id="5" orient="horz" pos="2507">
          <p15:clr>
            <a:srgbClr val="FBAE40"/>
          </p15:clr>
        </p15:guide>
        <p15:guide id="6" orient="horz" pos="2584">
          <p15:clr>
            <a:srgbClr val="FBAE40"/>
          </p15:clr>
        </p15:guide>
        <p15:guide id="7" pos="7023">
          <p15:clr>
            <a:srgbClr val="FBAE40"/>
          </p15:clr>
        </p15:guide>
        <p15:guide id="8" pos="7159">
          <p15:clr>
            <a:srgbClr val="FBAE40"/>
          </p15:clr>
        </p15:guide>
        <p15:guide id="9" pos="5176">
          <p15:clr>
            <a:srgbClr val="FBAE40"/>
          </p15:clr>
        </p15:guide>
        <p15:guide id="10" pos="687">
          <p15:clr>
            <a:srgbClr val="FBAE40"/>
          </p15:clr>
        </p15:guide>
        <p15:guide id="11" pos="2533">
          <p15:clr>
            <a:srgbClr val="FBAE40"/>
          </p15:clr>
        </p15:guide>
        <p15:guide id="12" pos="1601">
          <p15:clr>
            <a:srgbClr val="FBAE40"/>
          </p15:clr>
        </p15:guide>
        <p15:guide id="13" pos="6108">
          <p15:clr>
            <a:srgbClr val="FBAE40"/>
          </p15:clr>
        </p15:guide>
        <p15:guide id="14" orient="horz" pos="432">
          <p15:clr>
            <a:srgbClr val="FBAE40"/>
          </p15:clr>
        </p15:guide>
        <p15:guide id="15" orient="horz" pos="38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 - 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3" y="357542"/>
            <a:ext cx="7977349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Meet the Team - 5 Profiles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97E4E-7184-234F-BA6B-9A3EECF693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622" y="1356060"/>
            <a:ext cx="1376991" cy="128344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A6459-A21C-1442-A11B-62DE80B25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622" y="2892179"/>
            <a:ext cx="1376991" cy="254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F2CEF9-97A9-E642-94BC-55A6D7AD5B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622" y="3190764"/>
            <a:ext cx="1376991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B79F5-704D-5A40-86A4-06225CB87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622" y="3525183"/>
            <a:ext cx="1376991" cy="110873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6C0959-CF70-2B46-A07D-8915A0E5C0A6}"/>
              </a:ext>
            </a:extLst>
          </p:cNvPr>
          <p:cNvCxnSpPr>
            <a:cxnSpLocks/>
          </p:cNvCxnSpPr>
          <p:nvPr/>
        </p:nvCxnSpPr>
        <p:spPr>
          <a:xfrm flipH="1">
            <a:off x="715491" y="2800980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F1A0F53-E7C2-F847-BBBD-4A9805F308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44456" y="1356060"/>
            <a:ext cx="1376991" cy="128344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7B481680-9ED9-5F4B-9DBC-8AFFDE9DEE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43565" y="2892179"/>
            <a:ext cx="1376991" cy="254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E5F11699-2468-D548-80EB-F0189B19DF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3565" y="3190764"/>
            <a:ext cx="1376991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6C57E762-522E-DD40-9331-80B0111F9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43565" y="3525183"/>
            <a:ext cx="1376991" cy="110873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E1DE42-CB13-524B-A1A4-0658DBEB2E95}"/>
              </a:ext>
            </a:extLst>
          </p:cNvPr>
          <p:cNvCxnSpPr>
            <a:cxnSpLocks/>
          </p:cNvCxnSpPr>
          <p:nvPr/>
        </p:nvCxnSpPr>
        <p:spPr>
          <a:xfrm flipH="1">
            <a:off x="2455431" y="2800980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B8145BBC-2BA8-0E41-A2B1-D82CE406F98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85290" y="1356060"/>
            <a:ext cx="1376991" cy="128344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1D174840-C8B7-DB4F-9862-1CC77E604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3505" y="2892179"/>
            <a:ext cx="1376991" cy="254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294F2042-0B27-4741-B017-1BD06113B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83505" y="3190764"/>
            <a:ext cx="1376991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8094B37-C635-4F4B-BD71-46406B02D1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3505" y="3525183"/>
            <a:ext cx="1376991" cy="110873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4C8C11F-1C92-F24A-B4AC-D6EBEBE6E53A}"/>
              </a:ext>
            </a:extLst>
          </p:cNvPr>
          <p:cNvCxnSpPr>
            <a:cxnSpLocks/>
          </p:cNvCxnSpPr>
          <p:nvPr/>
        </p:nvCxnSpPr>
        <p:spPr>
          <a:xfrm flipH="1">
            <a:off x="4195374" y="2800980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148B1993-955A-F849-AEC7-F4BB70CC87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626124" y="1356060"/>
            <a:ext cx="1376991" cy="128344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B7D55A6B-6006-B24D-B3C4-C24F157804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26124" y="2892179"/>
            <a:ext cx="1376991" cy="254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DD43118-8AE4-3840-B0F7-3D4A9DAA11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6124" y="3190764"/>
            <a:ext cx="1376991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9527BE04-9D0E-4B4D-AD97-C40E3D8F8A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6124" y="3525183"/>
            <a:ext cx="1376991" cy="110873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F92F2D-F465-0F46-948D-809D7102C224}"/>
              </a:ext>
            </a:extLst>
          </p:cNvPr>
          <p:cNvCxnSpPr>
            <a:cxnSpLocks/>
          </p:cNvCxnSpPr>
          <p:nvPr/>
        </p:nvCxnSpPr>
        <p:spPr>
          <a:xfrm flipH="1">
            <a:off x="5937993" y="2800980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34E4767E-3447-1F41-A340-7C55E6A9F6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6961" y="1356060"/>
            <a:ext cx="1376991" cy="1283440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9D338BB9-4D26-4F44-970D-8600E8FF6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66961" y="2892179"/>
            <a:ext cx="1376991" cy="254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6330753E-E042-CF45-95CF-2F97180FD9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66961" y="3190764"/>
            <a:ext cx="1376991" cy="2140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 b="1" i="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C2CD3CD8-8E82-4B42-A04F-CF2FC38CF9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6961" y="3525183"/>
            <a:ext cx="1376991" cy="110873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520B97F-95CE-E54A-B092-ED9F885DD00B}"/>
              </a:ext>
            </a:extLst>
          </p:cNvPr>
          <p:cNvCxnSpPr>
            <a:cxnSpLocks/>
          </p:cNvCxnSpPr>
          <p:nvPr/>
        </p:nvCxnSpPr>
        <p:spPr>
          <a:xfrm flipH="1">
            <a:off x="7678827" y="2800980"/>
            <a:ext cx="75325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BF9B9413-2953-583A-F4B6-09C1F47B98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FDDD3-BB6A-2250-EDF4-928D5AD9BBB2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4145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55">
          <p15:clr>
            <a:srgbClr val="FBAE40"/>
          </p15:clr>
        </p15:guide>
        <p15:guide id="3" orient="horz" pos="2431">
          <p15:clr>
            <a:srgbClr val="FBAE40"/>
          </p15:clr>
        </p15:guide>
        <p15:guide id="4" orient="horz" pos="3947">
          <p15:clr>
            <a:srgbClr val="FBAE40"/>
          </p15:clr>
        </p15:guide>
        <p15:guide id="5" orient="horz" pos="4252">
          <p15:clr>
            <a:srgbClr val="FBAE40"/>
          </p15:clr>
        </p15:guide>
        <p15:guide id="6" orient="horz" pos="1135">
          <p15:clr>
            <a:srgbClr val="FBAE40"/>
          </p15:clr>
        </p15:guide>
        <p15:guide id="7" pos="339">
          <p15:clr>
            <a:srgbClr val="FBAE40"/>
          </p15:clr>
        </p15:guide>
        <p15:guide id="8" pos="7344">
          <p15:clr>
            <a:srgbClr val="FBAE40"/>
          </p15:clr>
        </p15:guide>
        <p15:guide id="9" pos="7159">
          <p15:clr>
            <a:srgbClr val="FBAE40"/>
          </p15:clr>
        </p15:guide>
        <p15:guide id="10" pos="6184">
          <p15:clr>
            <a:srgbClr val="FBAE40"/>
          </p15:clr>
        </p15:guide>
        <p15:guide id="11" pos="1499">
          <p15:clr>
            <a:srgbClr val="FBAE40"/>
          </p15:clr>
        </p15:guide>
        <p15:guide id="12" pos="1804">
          <p15:clr>
            <a:srgbClr val="FBAE40"/>
          </p15:clr>
        </p15:guide>
        <p15:guide id="13" pos="2956">
          <p15:clr>
            <a:srgbClr val="FBAE40"/>
          </p15:clr>
        </p15:guide>
        <p15:guide id="14" pos="3261">
          <p15:clr>
            <a:srgbClr val="FBAE40"/>
          </p15:clr>
        </p15:guide>
        <p15:guide id="15" pos="4423">
          <p15:clr>
            <a:srgbClr val="FBAE40"/>
          </p15:clr>
        </p15:guide>
        <p15:guide id="16" pos="4727">
          <p15:clr>
            <a:srgbClr val="FBAE40"/>
          </p15:clr>
        </p15:guide>
        <p15:guide id="17" pos="5879">
          <p15:clr>
            <a:srgbClr val="FBAE40"/>
          </p15:clr>
        </p15:guide>
        <p15:guide id="18" pos="7039">
          <p15:clr>
            <a:srgbClr val="FBAE40"/>
          </p15:clr>
        </p15:guide>
        <p15:guide id="19" orient="horz" pos="4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onogram Patter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4E2F12-739F-148B-7123-7B9F9DFCF078}"/>
              </a:ext>
            </a:extLst>
          </p:cNvPr>
          <p:cNvSpPr/>
          <p:nvPr/>
        </p:nvSpPr>
        <p:spPr>
          <a:xfrm>
            <a:off x="5286375" y="4329112"/>
            <a:ext cx="3857625" cy="814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997842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857599"/>
            <a:ext cx="6858000" cy="418979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BD7B8A4A-73DE-40F4-C66A-89E23F169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379" y="4574426"/>
            <a:ext cx="3461617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53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558">
          <p15:clr>
            <a:srgbClr val="FBAE40"/>
          </p15:clr>
        </p15:guide>
        <p15:guide id="2" pos="483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orient="horz" pos="99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Text and Table – Option 1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86097" y="1245314"/>
            <a:ext cx="5173339" cy="3270156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5163" y="1196982"/>
            <a:ext cx="2900498" cy="3263504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F394136D-6A02-EBC8-333B-444EEC8D9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16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780">
          <p15:clr>
            <a:srgbClr val="FBAE40"/>
          </p15:clr>
        </p15:guide>
        <p15:guide id="2" orient="horz" pos="1033">
          <p15:clr>
            <a:srgbClr val="FBAE40"/>
          </p15:clr>
        </p15:guide>
        <p15:guide id="3" orient="horz" pos="4252">
          <p15:clr>
            <a:srgbClr val="FBAE40"/>
          </p15:clr>
        </p15:guide>
        <p15:guide id="4" pos="339">
          <p15:clr>
            <a:srgbClr val="FBAE40"/>
          </p15:clr>
        </p15:guide>
        <p15:guide id="5" pos="7159">
          <p15:clr>
            <a:srgbClr val="FBAE40"/>
          </p15:clr>
        </p15:guide>
        <p15:guide id="6" pos="7344">
          <p15:clr>
            <a:srgbClr val="FBAE40"/>
          </p15:clr>
        </p15:guide>
        <p15:guide id="7" pos="7039">
          <p15:clr>
            <a:srgbClr val="FBAE40"/>
          </p15:clr>
        </p15:guide>
        <p15:guide id="8" pos="4684">
          <p15:clr>
            <a:srgbClr val="FBAE40"/>
          </p15:clr>
        </p15:guide>
        <p15:guide id="9" pos="4904">
          <p15:clr>
            <a:srgbClr val="FBAE40"/>
          </p15:clr>
        </p15:guide>
        <p15:guide id="10" orient="horz" pos="43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Text and Table – Option 2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565558" y="1234253"/>
            <a:ext cx="5151578" cy="3263502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6175A9-EBE4-6C48-969F-5E952C87697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99436" y="1234252"/>
            <a:ext cx="2900498" cy="3263504"/>
          </a:xfrm>
        </p:spPr>
        <p:txBody>
          <a:bodyPr wrap="square" lIns="0" tIns="0" r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EC87033E-186E-D160-AC6F-D77B34342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7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33">
          <p15:clr>
            <a:srgbClr val="FBAE40"/>
          </p15:clr>
        </p15:guide>
        <p15:guide id="2" pos="7159">
          <p15:clr>
            <a:srgbClr val="FBAE40"/>
          </p15:clr>
        </p15:guide>
        <p15:guide id="3" orient="horz" pos="4252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778">
          <p15:clr>
            <a:srgbClr val="FBAE40"/>
          </p15:clr>
        </p15:guide>
        <p15:guide id="6" pos="339">
          <p15:clr>
            <a:srgbClr val="FBAE40"/>
          </p15:clr>
        </p15:guide>
        <p15:guide id="7" pos="2771">
          <p15:clr>
            <a:srgbClr val="FBAE40"/>
          </p15:clr>
        </p15:guide>
        <p15:guide id="8" pos="2999">
          <p15:clr>
            <a:srgbClr val="FBAE40"/>
          </p15:clr>
        </p15:guide>
        <p15:guide id="9" pos="7039">
          <p15:clr>
            <a:srgbClr val="FBAE40"/>
          </p15:clr>
        </p15:guide>
        <p15:guide id="10" pos="731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 –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Text and Table – Option 3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5331" y="1234252"/>
            <a:ext cx="1979237" cy="3263504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582382" y="1234254"/>
            <a:ext cx="2908346" cy="3263503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tables</a:t>
            </a:r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99436" y="1234254"/>
            <a:ext cx="2908346" cy="3263503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DF9B51EA-1C47-6155-B2C0-F7CA00859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86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orient="horz" pos="432">
          <p15:clr>
            <a:srgbClr val="FBAE40"/>
          </p15:clr>
        </p15:guide>
        <p15:guide id="4" orient="horz" pos="3778">
          <p15:clr>
            <a:srgbClr val="FBAE40"/>
          </p15:clr>
        </p15:guide>
        <p15:guide id="5" orient="horz" pos="1033">
          <p15:clr>
            <a:srgbClr val="FBAE40"/>
          </p15:clr>
        </p15:guide>
        <p15:guide id="6" pos="7159">
          <p15:clr>
            <a:srgbClr val="FBAE40"/>
          </p15:clr>
        </p15:guide>
        <p15:guide id="7" pos="7039">
          <p15:clr>
            <a:srgbClr val="FBAE40"/>
          </p15:clr>
        </p15:guide>
        <p15:guide id="8" pos="7344">
          <p15:clr>
            <a:srgbClr val="FBAE40"/>
          </p15:clr>
        </p15:guide>
        <p15:guide id="9" pos="2779">
          <p15:clr>
            <a:srgbClr val="FBAE40"/>
          </p15:clr>
        </p15:guide>
        <p15:guide id="10" pos="3007">
          <p15:clr>
            <a:srgbClr val="FBAE40"/>
          </p15:clr>
        </p15:guide>
        <p15:guide id="11" pos="5455">
          <p15:clr>
            <a:srgbClr val="FBAE40"/>
          </p15:clr>
        </p15:guide>
        <p15:guide id="12" pos="56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Text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44067" y="1234252"/>
            <a:ext cx="2900498" cy="3263504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5C999E9-9675-E748-9B2F-5EC3E28002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9435" y="1234254"/>
            <a:ext cx="5176174" cy="3263503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435" y="355509"/>
            <a:ext cx="7980184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Chart with Text – Option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935F7C75-D38F-288A-48E8-AC97779FFC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770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715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pos="339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7039">
          <p15:clr>
            <a:srgbClr val="FBAE40"/>
          </p15:clr>
        </p15:guide>
        <p15:guide id="6" pos="7344">
          <p15:clr>
            <a:srgbClr val="FBAE40"/>
          </p15:clr>
        </p15:guide>
        <p15:guide id="7" pos="4684">
          <p15:clr>
            <a:srgbClr val="FBAE40"/>
          </p15:clr>
        </p15:guide>
        <p15:guide id="8" pos="4904">
          <p15:clr>
            <a:srgbClr val="FBAE40"/>
          </p15:clr>
        </p15:guide>
        <p15:guide id="9" orient="horz" pos="1033">
          <p15:clr>
            <a:srgbClr val="FBAE40"/>
          </p15:clr>
        </p15:guide>
        <p15:guide id="10" orient="horz" pos="377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Text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6175A9-EBE4-6C48-969F-5E952C87697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9436" y="1234252"/>
            <a:ext cx="2900498" cy="3263504"/>
          </a:xfrm>
        </p:spPr>
        <p:txBody>
          <a:bodyPr wrap="square" lIns="0" tIns="0" rIns="0" anchor="t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96E531A0-92C3-364A-A62C-092C6DA655C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65557" y="1234254"/>
            <a:ext cx="5176174" cy="3263503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435" y="355509"/>
            <a:ext cx="7980184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Chart with Text – Option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C22F7388-2AF8-5C76-DCCE-C3AE53BB99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22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pos="7039">
          <p15:clr>
            <a:srgbClr val="FBAE40"/>
          </p15:clr>
        </p15:guide>
        <p15:guide id="4" pos="7159">
          <p15:clr>
            <a:srgbClr val="FBAE40"/>
          </p15:clr>
        </p15:guide>
        <p15:guide id="5" pos="7344">
          <p15:clr>
            <a:srgbClr val="FBAE40"/>
          </p15:clr>
        </p15:guide>
        <p15:guide id="6" orient="horz" pos="3778">
          <p15:clr>
            <a:srgbClr val="FBAE40"/>
          </p15:clr>
        </p15:guide>
        <p15:guide id="7" orient="horz" pos="1033">
          <p15:clr>
            <a:srgbClr val="FBAE40"/>
          </p15:clr>
        </p15:guide>
        <p15:guide id="8" orient="horz" pos="432">
          <p15:clr>
            <a:srgbClr val="FBAE40"/>
          </p15:clr>
        </p15:guide>
        <p15:guide id="9" pos="2771">
          <p15:clr>
            <a:srgbClr val="FBAE40"/>
          </p15:clr>
        </p15:guide>
        <p15:guide id="10" pos="299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Text –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5331" y="1234252"/>
            <a:ext cx="1979237" cy="3263504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5C999E9-9675-E748-9B2F-5EC3E280027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99437" y="1234254"/>
            <a:ext cx="2908347" cy="3263503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374F2BC2-8C3A-6249-AB96-BD5ED2EEC09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582383" y="1234254"/>
            <a:ext cx="2908347" cy="3263503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435" y="355509"/>
            <a:ext cx="7980184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Chart with Text – Option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1341F191-1B1B-51C5-913D-9AF2B2757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371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  <p15:guide id="6" orient="horz" pos="3778">
          <p15:clr>
            <a:srgbClr val="FBAE40"/>
          </p15:clr>
        </p15:guide>
        <p15:guide id="7" orient="horz" pos="1033">
          <p15:clr>
            <a:srgbClr val="FBAE40"/>
          </p15:clr>
        </p15:guide>
        <p15:guide id="8" orient="horz" pos="432">
          <p15:clr>
            <a:srgbClr val="FBAE40"/>
          </p15:clr>
        </p15:guide>
        <p15:guide id="9" pos="2779">
          <p15:clr>
            <a:srgbClr val="FBAE40"/>
          </p15:clr>
        </p15:guide>
        <p15:guide id="10" pos="3007">
          <p15:clr>
            <a:srgbClr val="FBAE40"/>
          </p15:clr>
        </p15:guide>
        <p15:guide id="11" pos="5455">
          <p15:clr>
            <a:srgbClr val="FBAE40"/>
          </p15:clr>
        </p15:guide>
        <p15:guide id="12" pos="56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SWOT Analysis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B89F8E2-B64D-AC49-A8DD-AF613312C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445" y="2155447"/>
            <a:ext cx="1768698" cy="2342735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6178C06-CDE8-6B4D-AE79-44B6A32F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305" y="2155447"/>
            <a:ext cx="1768700" cy="2342735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1553AF-8C1F-B344-9898-52841A7BB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166" y="2155447"/>
            <a:ext cx="1768700" cy="2342735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CDFF35E-9476-0E4E-93EF-E59390DAF5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3029" y="2158608"/>
            <a:ext cx="1768702" cy="2339578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6601CF6-624C-4A4E-B63C-0AB8AD4B0D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8445" y="1489306"/>
            <a:ext cx="1828363" cy="461178"/>
          </a:xfr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6B470C7-D692-C244-8ADA-5E6292A32A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99064" y="1489306"/>
            <a:ext cx="1818665" cy="461178"/>
          </a:xfr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F46D524-4125-844F-9646-96AC9FC2EE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9683" y="1493139"/>
            <a:ext cx="1808966" cy="453533"/>
          </a:xfr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69B9DF6-3D13-AC41-AF63-DFE238830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60302" y="1491464"/>
            <a:ext cx="1783651" cy="455208"/>
          </a:xfr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4D14FE-F0EC-9E45-8211-8AECE22E1CC0}"/>
              </a:ext>
            </a:extLst>
          </p:cNvPr>
          <p:cNvCxnSpPr>
            <a:cxnSpLocks/>
          </p:cNvCxnSpPr>
          <p:nvPr/>
        </p:nvCxnSpPr>
        <p:spPr>
          <a:xfrm>
            <a:off x="2401069" y="1489306"/>
            <a:ext cx="0" cy="30088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CF75A2-1D3C-6246-B540-552A648A25F4}"/>
              </a:ext>
            </a:extLst>
          </p:cNvPr>
          <p:cNvCxnSpPr>
            <a:cxnSpLocks/>
          </p:cNvCxnSpPr>
          <p:nvPr/>
        </p:nvCxnSpPr>
        <p:spPr>
          <a:xfrm>
            <a:off x="4572000" y="1489306"/>
            <a:ext cx="6724" cy="30088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7EAF87-CC91-2A47-8A15-27762B512FBF}"/>
              </a:ext>
            </a:extLst>
          </p:cNvPr>
          <p:cNvCxnSpPr>
            <a:cxnSpLocks/>
          </p:cNvCxnSpPr>
          <p:nvPr/>
        </p:nvCxnSpPr>
        <p:spPr>
          <a:xfrm>
            <a:off x="6753918" y="1489306"/>
            <a:ext cx="0" cy="30088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7A718C35-61E4-7F51-86A7-356D8BF8F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576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015">
          <p15:clr>
            <a:srgbClr val="FBAE40"/>
          </p15:clr>
        </p15:guide>
        <p15:guide id="2" orient="horz" pos="1813">
          <p15:clr>
            <a:srgbClr val="FBAE40"/>
          </p15:clr>
        </p15:guide>
        <p15:guide id="3" pos="339">
          <p15:clr>
            <a:srgbClr val="FBAE40"/>
          </p15:clr>
        </p15:guide>
        <p15:guide id="4" pos="7159">
          <p15:clr>
            <a:srgbClr val="FBAE40"/>
          </p15:clr>
        </p15:guide>
        <p15:guide id="5" pos="7039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432">
          <p15:clr>
            <a:srgbClr val="FBAE40"/>
          </p15:clr>
        </p15:guide>
        <p15:guide id="9" orient="horz" pos="3778">
          <p15:clr>
            <a:srgbClr val="FBAE40"/>
          </p15:clr>
        </p15:guide>
        <p15:guide id="10" orient="horz" pos="1635">
          <p15:clr>
            <a:srgbClr val="FBAE40"/>
          </p15:clr>
        </p15:guide>
        <p15:guide id="11" orient="horz" pos="1254">
          <p15:clr>
            <a:srgbClr val="FBAE40"/>
          </p15:clr>
        </p15:guide>
        <p15:guide id="12" orient="horz" pos="4252">
          <p15:clr>
            <a:srgbClr val="FBAE40"/>
          </p15:clr>
        </p15:guide>
        <p15:guide id="13" pos="1839">
          <p15:clr>
            <a:srgbClr val="FBAE40"/>
          </p15:clr>
        </p15:guide>
        <p15:guide id="14" pos="2185">
          <p15:clr>
            <a:srgbClr val="FBAE40"/>
          </p15:clr>
        </p15:guide>
        <p15:guide id="15" pos="3668">
          <p15:clr>
            <a:srgbClr val="FBAE40"/>
          </p15:clr>
        </p15:guide>
        <p15:guide id="16" pos="5507">
          <p15:clr>
            <a:srgbClr val="FBAE40"/>
          </p15:clr>
        </p15:guide>
        <p15:guide id="17" pos="584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S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6944792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PEST Analysis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B89F8E2-B64D-AC49-A8DD-AF613312C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6067" y="1411848"/>
            <a:ext cx="6245665" cy="57640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6601CF6-624C-4A4E-B63C-0AB8AD4B0D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8445" y="1415572"/>
            <a:ext cx="1824306" cy="5764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6B470C7-D692-C244-8ADA-5E6292A32A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445" y="2273886"/>
            <a:ext cx="1824306" cy="5764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F46D524-4125-844F-9646-96AC9FC2EE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8445" y="3132199"/>
            <a:ext cx="1824306" cy="5764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69B9DF6-3D13-AC41-AF63-DFE238830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2270" y="3990513"/>
            <a:ext cx="1824306" cy="576409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4D14FE-F0EC-9E45-8211-8AECE22E1CC0}"/>
              </a:ext>
            </a:extLst>
          </p:cNvPr>
          <p:cNvCxnSpPr>
            <a:cxnSpLocks/>
          </p:cNvCxnSpPr>
          <p:nvPr/>
        </p:nvCxnSpPr>
        <p:spPr>
          <a:xfrm flipH="1">
            <a:off x="418445" y="2135748"/>
            <a:ext cx="83232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01AE01-0A53-D74B-8BE4-E6490CE5C583}"/>
              </a:ext>
            </a:extLst>
          </p:cNvPr>
          <p:cNvCxnSpPr>
            <a:cxnSpLocks/>
          </p:cNvCxnSpPr>
          <p:nvPr/>
        </p:nvCxnSpPr>
        <p:spPr>
          <a:xfrm flipH="1">
            <a:off x="418445" y="2999968"/>
            <a:ext cx="83232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A5501F-60A1-6745-A84A-F8EC2892729A}"/>
              </a:ext>
            </a:extLst>
          </p:cNvPr>
          <p:cNvCxnSpPr>
            <a:cxnSpLocks/>
          </p:cNvCxnSpPr>
          <p:nvPr/>
        </p:nvCxnSpPr>
        <p:spPr>
          <a:xfrm flipH="1">
            <a:off x="418445" y="3853036"/>
            <a:ext cx="83232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3455D8F-754F-F744-9774-4115CF132E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96067" y="2276068"/>
            <a:ext cx="6245665" cy="57640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C42B7F4-16A0-EB4B-9A61-205EEA8D87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96067" y="3134930"/>
            <a:ext cx="6245665" cy="57640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CE8B1B-51DA-AE48-ADBD-6D16542AE6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96067" y="3997469"/>
            <a:ext cx="6245665" cy="57640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6EE50199-923E-B90F-0AD2-C2E2B716E2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7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7039">
          <p15:clr>
            <a:srgbClr val="FBAE40"/>
          </p15:clr>
        </p15:guide>
        <p15:guide id="2" orient="horz" pos="3837">
          <p15:clr>
            <a:srgbClr val="FBAE40"/>
          </p15:clr>
        </p15:guide>
        <p15:guide id="3" pos="7159">
          <p15:clr>
            <a:srgbClr val="FBAE40"/>
          </p15:clr>
        </p15:guide>
        <p15:guide id="4" pos="339">
          <p15:clr>
            <a:srgbClr val="FBAE40"/>
          </p15:clr>
        </p15:guide>
        <p15:guide id="5" pos="1880">
          <p15:clr>
            <a:srgbClr val="FBAE40"/>
          </p15:clr>
        </p15:guide>
        <p15:guide id="6" pos="2092">
          <p15:clr>
            <a:srgbClr val="FBAE40"/>
          </p15:clr>
        </p15:guide>
        <p15:guide id="7" pos="7344">
          <p15:clr>
            <a:srgbClr val="FBAE40"/>
          </p15:clr>
        </p15:guide>
        <p15:guide id="8" orient="horz" pos="3354">
          <p15:clr>
            <a:srgbClr val="FBAE40"/>
          </p15:clr>
        </p15:guide>
        <p15:guide id="9" orient="horz" pos="3117">
          <p15:clr>
            <a:srgbClr val="FBAE40"/>
          </p15:clr>
        </p15:guide>
        <p15:guide id="10" orient="horz" pos="2634">
          <p15:clr>
            <a:srgbClr val="FBAE40"/>
          </p15:clr>
        </p15:guide>
        <p15:guide id="11" orient="horz" pos="2397">
          <p15:clr>
            <a:srgbClr val="FBAE40"/>
          </p15:clr>
        </p15:guide>
        <p15:guide id="12" orient="horz" pos="1906">
          <p15:clr>
            <a:srgbClr val="FBAE40"/>
          </p15:clr>
        </p15:guide>
        <p15:guide id="13" orient="horz" pos="1677">
          <p15:clr>
            <a:srgbClr val="FBAE40"/>
          </p15:clr>
        </p15:guide>
        <p15:guide id="14" orient="horz" pos="1186">
          <p15:clr>
            <a:srgbClr val="FBAE40"/>
          </p15:clr>
        </p15:guide>
        <p15:guide id="15" orient="horz" pos="432">
          <p15:clr>
            <a:srgbClr val="FBAE40"/>
          </p15:clr>
        </p15:guide>
        <p15:guide id="16" orient="horz" pos="42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66186C-701A-BC45-AC88-392EAFC5B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226592"/>
              </p:ext>
            </p:extLst>
          </p:nvPr>
        </p:nvGraphicFramePr>
        <p:xfrm>
          <a:off x="613320" y="1148950"/>
          <a:ext cx="8128420" cy="3502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329">
                  <a:extLst>
                    <a:ext uri="{9D8B030D-6E8A-4147-A177-3AD203B41FA5}">
                      <a16:colId xmlns:a16="http://schemas.microsoft.com/office/drawing/2014/main" val="598104309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4168066833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1004100599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2411855810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1635482544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1339005217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1040595637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1495738028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2839960209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3918524498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3569936324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2110722687"/>
                    </a:ext>
                  </a:extLst>
                </a:gridCol>
                <a:gridCol w="612674">
                  <a:extLst>
                    <a:ext uri="{9D8B030D-6E8A-4147-A177-3AD203B41FA5}">
                      <a16:colId xmlns:a16="http://schemas.microsoft.com/office/drawing/2014/main" val="2450500902"/>
                    </a:ext>
                  </a:extLst>
                </a:gridCol>
              </a:tblGrid>
              <a:tr h="463749"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971151"/>
                  </a:ext>
                </a:extLst>
              </a:tr>
              <a:tr h="3038573"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524781"/>
                  </a:ext>
                </a:extLst>
              </a:tr>
            </a:tbl>
          </a:graphicData>
        </a:graphic>
      </p:graphicFrame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0" y="371900"/>
            <a:ext cx="7978540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Gantt Chart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1884DB4-8724-2444-AC73-01BDA7C1B2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269" y="1507431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D305F03-5586-5E4F-81F2-236A9DB36A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61174" y="2289028"/>
            <a:ext cx="2932771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4DB0538-1629-4B42-A56E-318B4C795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2269" y="1898520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75659CF-3622-2743-851F-8923DB01AF3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91779" y="2680698"/>
            <a:ext cx="2241395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B7ABE6A-4FF3-9543-84D7-72D8B9B04E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2269" y="2289609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FCE93C9B-BDFA-DA48-9722-93E7AC19B47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445022" y="3076669"/>
            <a:ext cx="5277198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7FE31FF-EFEA-774A-B412-A17BCCF565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2269" y="2680698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06182F5-CA73-9548-8C9E-778C0D79C2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6787" y="3462876"/>
            <a:ext cx="3624147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DE7B252-5204-C54B-B2AB-728EAAD287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2269" y="3071787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6352348-FB9A-0C4E-AC97-1B51444891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61173" y="3853965"/>
            <a:ext cx="3999724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68E1BFD4-3A5E-8641-9D2F-00409E3793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2269" y="4245055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6AA6E42-ABF6-0042-B39E-9D863B855B5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51303" y="4245055"/>
            <a:ext cx="4839628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47D090-BD26-A34F-A587-274164E562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2269" y="3462876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6E947712-F350-C94B-A96E-F9EF11B0DCA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2269" y="3853965"/>
            <a:ext cx="533400" cy="19255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rgbClr val="00624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Task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5B41E2F-B664-B64E-A6F2-0F2A19DCC0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564780" y="1904311"/>
            <a:ext cx="4243040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E61344E7-7C91-2348-832A-A007EEA0A35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401270" y="1508667"/>
            <a:ext cx="3207970" cy="1925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41EAF8CC-DA0D-1FFE-88D8-20963EB7F0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1220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  <p15:guide id="6" orient="horz" pos="3905">
          <p15:clr>
            <a:srgbClr val="FBAE40"/>
          </p15:clr>
        </p15:guide>
        <p15:guide id="7" orient="horz" pos="966">
          <p15:clr>
            <a:srgbClr val="FBAE40"/>
          </p15:clr>
        </p15:guide>
        <p15:guide id="8" pos="788">
          <p15:clr>
            <a:srgbClr val="FBAE40"/>
          </p15:clr>
        </p15:guide>
        <p15:guide id="9" orient="horz" pos="4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32189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adge - U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2A97C21-6FFC-A691-3529-5C23D60F45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 - Badge</a:t>
            </a:r>
          </a:p>
        </p:txBody>
      </p:sp>
      <p:pic>
        <p:nvPicPr>
          <p:cNvPr id="6" name="Graphic 14">
            <a:extLst>
              <a:ext uri="{FF2B5EF4-FFF2-40B4-BE49-F238E27FC236}">
                <a16:creationId xmlns:a16="http://schemas.microsoft.com/office/drawing/2014/main" id="{41D29CC8-C9F2-76F6-88BB-A67CD95A65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b="10829"/>
          <a:stretch/>
        </p:blipFill>
        <p:spPr>
          <a:xfrm>
            <a:off x="2464033" y="0"/>
            <a:ext cx="6890132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310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6243">
          <p15:clr>
            <a:srgbClr val="FBAE40"/>
          </p15:clr>
        </p15:guide>
        <p15:guide id="2" orient="horz" pos="584">
          <p15:clr>
            <a:srgbClr val="FBAE40"/>
          </p15:clr>
        </p15:guide>
        <p15:guide id="3" orient="horz" pos="991">
          <p15:clr>
            <a:srgbClr val="FBAE40"/>
          </p15:clr>
        </p15:guide>
        <p15:guide id="4" pos="483">
          <p15:clr>
            <a:srgbClr val="FBAE40"/>
          </p15:clr>
        </p15:guide>
        <p15:guide id="5" orient="horz" pos="2558">
          <p15:clr>
            <a:srgbClr val="FBAE40"/>
          </p15:clr>
        </p15:guide>
        <p15:guide id="6" orient="horz" pos="27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- Sepa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01573" y="4380831"/>
            <a:ext cx="2565699" cy="130448"/>
          </a:xfrm>
          <a:solidFill>
            <a:schemeClr val="accent2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1573" y="1831808"/>
            <a:ext cx="2565699" cy="2565000"/>
          </a:xfrm>
          <a:solidFill>
            <a:schemeClr val="accent1"/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01573" y="1239253"/>
            <a:ext cx="2565699" cy="592556"/>
          </a:xfrm>
          <a:solidFill>
            <a:schemeClr val="accent3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4615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92022" y="1239253"/>
            <a:ext cx="2565699" cy="592556"/>
          </a:xfrm>
          <a:solidFill>
            <a:schemeClr val="accent3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78952" y="1239253"/>
            <a:ext cx="2565699" cy="592556"/>
          </a:xfrm>
          <a:solidFill>
            <a:schemeClr val="accent3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3292022" y="4380831"/>
            <a:ext cx="2565699" cy="130448"/>
          </a:xfrm>
          <a:solidFill>
            <a:schemeClr val="accent2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178952" y="4380831"/>
            <a:ext cx="2565699" cy="130448"/>
          </a:xfrm>
          <a:solidFill>
            <a:schemeClr val="accent2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3292022" y="1831808"/>
            <a:ext cx="2565699" cy="2565000"/>
          </a:xfrm>
          <a:solidFill>
            <a:schemeClr val="accent1"/>
          </a:solidFill>
        </p:spPr>
        <p:txBody>
          <a:bodyPr lIns="396000" tIns="360000" rIns="39600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6178952" y="1831808"/>
            <a:ext cx="2565699" cy="2565000"/>
          </a:xfrm>
          <a:solidFill>
            <a:schemeClr val="accent1"/>
          </a:solidFill>
        </p:spPr>
        <p:txBody>
          <a:bodyPr lIns="396000" tIns="360000" rIns="39600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2CF5F566-846B-2420-CFEE-AE99CCE3F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214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2">
          <p15:clr>
            <a:srgbClr val="FBAE40"/>
          </p15:clr>
        </p15:guide>
        <p15:guide id="2" pos="339">
          <p15:clr>
            <a:srgbClr val="FBAE40"/>
          </p15:clr>
        </p15:guide>
        <p15:guide id="3" orient="horz" pos="3789">
          <p15:clr>
            <a:srgbClr val="FBAE40"/>
          </p15:clr>
        </p15:guide>
        <p15:guide id="4" pos="7159">
          <p15:clr>
            <a:srgbClr val="FBAE40"/>
          </p15:clr>
        </p15:guide>
        <p15:guide id="5" pos="7039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432">
          <p15:clr>
            <a:srgbClr val="FBAE40"/>
          </p15:clr>
        </p15:guide>
        <p15:guide id="8" pos="2491">
          <p15:clr>
            <a:srgbClr val="FBAE40"/>
          </p15:clr>
        </p15:guide>
        <p15:guide id="9" pos="2761">
          <p15:clr>
            <a:srgbClr val="FBAE40"/>
          </p15:clr>
        </p15:guide>
        <p15:guide id="10" pos="4921">
          <p15:clr>
            <a:srgbClr val="FBAE40"/>
          </p15:clr>
        </p15:guide>
        <p15:guide id="11" pos="5192">
          <p15:clr>
            <a:srgbClr val="FBAE40"/>
          </p15:clr>
        </p15:guide>
        <p15:guide id="12" orient="horz" pos="42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- 4 Rel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7197" y="1248966"/>
            <a:ext cx="4223737" cy="1539000"/>
            <a:chOff x="542925" y="1665288"/>
            <a:chExt cx="5758291" cy="2170112"/>
          </a:xfrm>
        </p:grpSpPr>
        <p:sp>
          <p:nvSpPr>
            <p:cNvPr id="4" name="Rectangle 3"/>
            <p:cNvSpPr/>
            <p:nvPr/>
          </p:nvSpPr>
          <p:spPr>
            <a:xfrm>
              <a:off x="542925" y="1665288"/>
              <a:ext cx="5553075" cy="2170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Triangle 4"/>
            <p:cNvSpPr/>
            <p:nvPr/>
          </p:nvSpPr>
          <p:spPr>
            <a:xfrm rot="5400000">
              <a:off x="6059966" y="1923372"/>
              <a:ext cx="266505" cy="21599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0740" y="1248966"/>
            <a:ext cx="4073210" cy="1685855"/>
            <a:chOff x="6227654" y="1665288"/>
            <a:chExt cx="5430946" cy="2369060"/>
          </a:xfrm>
        </p:grpSpPr>
        <p:sp>
          <p:nvSpPr>
            <p:cNvPr id="7" name="Rectangle 6"/>
            <p:cNvSpPr/>
            <p:nvPr/>
          </p:nvSpPr>
          <p:spPr>
            <a:xfrm>
              <a:off x="6227654" y="1665288"/>
              <a:ext cx="5430946" cy="2170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" name="Triangle 7"/>
            <p:cNvSpPr/>
            <p:nvPr/>
          </p:nvSpPr>
          <p:spPr>
            <a:xfrm rot="10800000">
              <a:off x="11157494" y="3818354"/>
              <a:ext cx="250553" cy="2159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407194" y="2812190"/>
            <a:ext cx="4073210" cy="1715969"/>
            <a:chOff x="6227654" y="1665288"/>
            <a:chExt cx="5430946" cy="2369060"/>
          </a:xfrm>
          <a:solidFill>
            <a:schemeClr val="accent5"/>
          </a:solidFill>
        </p:grpSpPr>
        <p:sp>
          <p:nvSpPr>
            <p:cNvPr id="10" name="Rectangle 9"/>
            <p:cNvSpPr/>
            <p:nvPr/>
          </p:nvSpPr>
          <p:spPr>
            <a:xfrm>
              <a:off x="6227654" y="1665288"/>
              <a:ext cx="5430946" cy="2170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Triangle 10"/>
            <p:cNvSpPr/>
            <p:nvPr/>
          </p:nvSpPr>
          <p:spPr>
            <a:xfrm rot="10800000">
              <a:off x="11157494" y="3818354"/>
              <a:ext cx="250553" cy="21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4523224" y="2954996"/>
            <a:ext cx="4220729" cy="1573168"/>
            <a:chOff x="542925" y="1665288"/>
            <a:chExt cx="5754191" cy="2170112"/>
          </a:xfrm>
          <a:solidFill>
            <a:schemeClr val="accent2"/>
          </a:solidFill>
        </p:grpSpPr>
        <p:sp>
          <p:nvSpPr>
            <p:cNvPr id="13" name="Rectangle 12"/>
            <p:cNvSpPr/>
            <p:nvPr/>
          </p:nvSpPr>
          <p:spPr>
            <a:xfrm>
              <a:off x="542925" y="1665288"/>
              <a:ext cx="5553075" cy="2170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4" name="Triangle 13"/>
            <p:cNvSpPr/>
            <p:nvPr/>
          </p:nvSpPr>
          <p:spPr>
            <a:xfrm rot="5400000">
              <a:off x="6055866" y="1923370"/>
              <a:ext cx="266505" cy="21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736711" y="1518466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00257" y="1518466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+mn-lt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736711" y="3258658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+mn-lt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5000257" y="3258658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chemeClr val="accent3"/>
                </a:solidFill>
                <a:latin typeface="+mn-lt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A5934FE8-85CF-3CC5-6674-DEC0BF1C58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74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orient="horz" pos="3803">
          <p15:clr>
            <a:srgbClr val="FBAE40"/>
          </p15:clr>
        </p15:guide>
        <p15:guide id="4" orient="horz" pos="1050">
          <p15:clr>
            <a:srgbClr val="FBAE40"/>
          </p15:clr>
        </p15:guide>
        <p15:guide id="5" pos="3752">
          <p15:clr>
            <a:srgbClr val="FBAE40"/>
          </p15:clr>
        </p15:guide>
        <p15:guide id="6" pos="3923">
          <p15:clr>
            <a:srgbClr val="FBAE40"/>
          </p15:clr>
        </p15:guide>
        <p15:guide id="7" orient="horz" pos="2482">
          <p15:clr>
            <a:srgbClr val="FBAE40"/>
          </p15:clr>
        </p15:guide>
        <p15:guide id="8" orient="horz" pos="2338">
          <p15:clr>
            <a:srgbClr val="FBAE40"/>
          </p15:clr>
        </p15:guide>
        <p15:guide id="9" orient="horz" pos="432">
          <p15:clr>
            <a:srgbClr val="FBAE40"/>
          </p15:clr>
        </p15:guide>
        <p15:guide id="10" pos="7344">
          <p15:clr>
            <a:srgbClr val="FBAE40"/>
          </p15:clr>
        </p15:guide>
        <p15:guide id="11" pos="7159">
          <p15:clr>
            <a:srgbClr val="FBAE40"/>
          </p15:clr>
        </p15:guide>
        <p15:guide id="12" pos="70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- 3 Rel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7197" y="1248966"/>
            <a:ext cx="4223737" cy="1539000"/>
            <a:chOff x="542925" y="1665288"/>
            <a:chExt cx="5758291" cy="2170112"/>
          </a:xfrm>
        </p:grpSpPr>
        <p:sp>
          <p:nvSpPr>
            <p:cNvPr id="4" name="Rectangle 3"/>
            <p:cNvSpPr/>
            <p:nvPr/>
          </p:nvSpPr>
          <p:spPr>
            <a:xfrm>
              <a:off x="542925" y="1665288"/>
              <a:ext cx="5553075" cy="2170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b="0" dirty="0"/>
            </a:p>
          </p:txBody>
        </p:sp>
        <p:sp>
          <p:nvSpPr>
            <p:cNvPr id="27" name="Triangle 26"/>
            <p:cNvSpPr/>
            <p:nvPr userDrawn="1"/>
          </p:nvSpPr>
          <p:spPr>
            <a:xfrm rot="5400000">
              <a:off x="6059966" y="3318348"/>
              <a:ext cx="266505" cy="21599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0740" y="1248966"/>
            <a:ext cx="4073210" cy="1685855"/>
            <a:chOff x="6227654" y="1665288"/>
            <a:chExt cx="5430946" cy="2369060"/>
          </a:xfrm>
        </p:grpSpPr>
        <p:sp>
          <p:nvSpPr>
            <p:cNvPr id="7" name="Rectangle 6"/>
            <p:cNvSpPr/>
            <p:nvPr/>
          </p:nvSpPr>
          <p:spPr>
            <a:xfrm>
              <a:off x="6227654" y="1665288"/>
              <a:ext cx="5430946" cy="2170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" name="Triangle 7"/>
            <p:cNvSpPr/>
            <p:nvPr/>
          </p:nvSpPr>
          <p:spPr>
            <a:xfrm rot="10800000">
              <a:off x="6481437" y="3818354"/>
              <a:ext cx="250553" cy="21599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13" name="Rectangle 12"/>
          <p:cNvSpPr/>
          <p:nvPr/>
        </p:nvSpPr>
        <p:spPr>
          <a:xfrm rot="10800000">
            <a:off x="2598772" y="2989159"/>
            <a:ext cx="4073210" cy="15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736711" y="1518466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00257" y="1518466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2928289" y="3258658"/>
            <a:ext cx="3414176" cy="1000001"/>
          </a:xfrm>
        </p:spPr>
        <p:txBody>
          <a:bodyPr anchor="ctr">
            <a:normAutofit/>
          </a:bodyPr>
          <a:lstStyle>
            <a:lvl1pPr marL="0" indent="0">
              <a:buNone/>
              <a:defRPr sz="1350" b="1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angle 27"/>
          <p:cNvSpPr/>
          <p:nvPr/>
        </p:nvSpPr>
        <p:spPr>
          <a:xfrm>
            <a:off x="4094498" y="2834803"/>
            <a:ext cx="189000" cy="1584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0B13C295-3CCA-3287-4F23-75BD4BF8AB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7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252">
          <p15:clr>
            <a:srgbClr val="FBAE40"/>
          </p15:clr>
        </p15:guide>
        <p15:guide id="3" orient="horz" pos="3795">
          <p15:clr>
            <a:srgbClr val="FBAE40"/>
          </p15:clr>
        </p15:guide>
        <p15:guide id="4" orient="horz" pos="2507">
          <p15:clr>
            <a:srgbClr val="FBAE40"/>
          </p15:clr>
        </p15:guide>
        <p15:guide id="5" orient="horz" pos="2338">
          <p15:clr>
            <a:srgbClr val="FBAE40"/>
          </p15:clr>
        </p15:guide>
        <p15:guide id="6" orient="horz" pos="1050">
          <p15:clr>
            <a:srgbClr val="FBAE40"/>
          </p15:clr>
        </p15:guide>
        <p15:guide id="7" pos="3752">
          <p15:clr>
            <a:srgbClr val="FBAE40"/>
          </p15:clr>
        </p15:guide>
        <p15:guide id="8" pos="3923">
          <p15:clr>
            <a:srgbClr val="FBAE40"/>
          </p15:clr>
        </p15:guide>
        <p15:guide id="9" pos="7159">
          <p15:clr>
            <a:srgbClr val="FBAE40"/>
          </p15:clr>
        </p15:guide>
        <p15:guide id="10" pos="7039">
          <p15:clr>
            <a:srgbClr val="FBAE40"/>
          </p15:clr>
        </p15:guide>
        <p15:guide id="11" pos="7344">
          <p15:clr>
            <a:srgbClr val="FBAE40"/>
          </p15:clr>
        </p15:guide>
        <p15:guide id="12" orient="horz" pos="43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- 1 Important + 2 M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01573" y="4380831"/>
            <a:ext cx="4170429" cy="130448"/>
          </a:xfrm>
          <a:solidFill>
            <a:schemeClr val="accent2"/>
          </a:solidFill>
        </p:spPr>
        <p:txBody>
          <a:bodyPr lIns="396000" rIns="396000" anchor="ctr">
            <a:noAutofit/>
          </a:bodyPr>
          <a:lstStyle>
            <a:lvl1pPr marL="0" indent="0">
              <a:buNone/>
              <a:defRPr sz="825" b="1">
                <a:solidFill>
                  <a:schemeClr val="accent2"/>
                </a:solidFill>
              </a:defRPr>
            </a:lvl1pPr>
            <a:lvl2pPr marL="342884" indent="0">
              <a:buNone/>
              <a:defRPr sz="1350" b="1">
                <a:solidFill>
                  <a:schemeClr val="bg1"/>
                </a:solidFill>
              </a:defRPr>
            </a:lvl2pPr>
            <a:lvl3pPr marL="685766" indent="0">
              <a:buNone/>
              <a:defRPr sz="1350" b="1">
                <a:solidFill>
                  <a:schemeClr val="bg1"/>
                </a:solidFill>
              </a:defRPr>
            </a:lvl3pPr>
            <a:lvl4pPr marL="1028649" indent="0">
              <a:buNone/>
              <a:defRPr sz="1350" b="1">
                <a:solidFill>
                  <a:schemeClr val="bg1"/>
                </a:solidFill>
              </a:defRPr>
            </a:lvl4pPr>
            <a:lvl5pPr marL="1371532" indent="0">
              <a:buNone/>
              <a:defRPr sz="135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1573" y="1239254"/>
            <a:ext cx="4170429" cy="3157555"/>
          </a:xfrm>
          <a:solidFill>
            <a:schemeClr val="accent1"/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827674" y="1239254"/>
            <a:ext cx="3913271" cy="1567113"/>
          </a:xfrm>
          <a:solidFill>
            <a:schemeClr val="accent2">
              <a:alpha val="20000"/>
            </a:schemeClr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35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4827674" y="2944166"/>
            <a:ext cx="3913271" cy="1567113"/>
          </a:xfrm>
          <a:solidFill>
            <a:srgbClr val="EAF7D0"/>
          </a:solidFill>
          <a:ln>
            <a:noFill/>
          </a:ln>
        </p:spPr>
        <p:txBody>
          <a:bodyPr lIns="396000" tIns="360000" rIns="396000">
            <a:normAutofit/>
          </a:bodyPr>
          <a:lstStyle>
            <a:lvl1pPr marL="0" indent="0">
              <a:buNone/>
              <a:defRPr sz="135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bg1"/>
                </a:solidFill>
              </a:defRPr>
            </a:lvl2pPr>
            <a:lvl3pPr marL="685766" indent="0">
              <a:buNone/>
              <a:defRPr sz="1350">
                <a:solidFill>
                  <a:schemeClr val="bg1"/>
                </a:solidFill>
              </a:defRPr>
            </a:lvl3pPr>
            <a:lvl4pPr marL="1028649" indent="0">
              <a:buNone/>
              <a:defRPr sz="1350">
                <a:solidFill>
                  <a:schemeClr val="bg1"/>
                </a:solidFill>
              </a:defRPr>
            </a:lvl4pPr>
            <a:lvl5pPr marL="1371532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A3212DEC-EE47-92FC-8330-9B18284B53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34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252">
          <p15:clr>
            <a:srgbClr val="FBAE40"/>
          </p15:clr>
        </p15:guide>
        <p15:guide id="2" pos="339">
          <p15:clr>
            <a:srgbClr val="FBAE40"/>
          </p15:clr>
        </p15:guide>
        <p15:guide id="3" pos="3837">
          <p15:clr>
            <a:srgbClr val="FBAE40"/>
          </p15:clr>
        </p15:guide>
        <p15:guide id="4" pos="4057">
          <p15:clr>
            <a:srgbClr val="FBAE40"/>
          </p15:clr>
        </p15:guide>
        <p15:guide id="5" pos="7344">
          <p15:clr>
            <a:srgbClr val="FBAE40"/>
          </p15:clr>
        </p15:guide>
        <p15:guide id="6" pos="7159">
          <p15:clr>
            <a:srgbClr val="FBAE40"/>
          </p15:clr>
        </p15:guide>
        <p15:guide id="7" pos="7039">
          <p15:clr>
            <a:srgbClr val="FBAE40"/>
          </p15:clr>
        </p15:guide>
        <p15:guide id="8" orient="horz" pos="3786">
          <p15:clr>
            <a:srgbClr val="FBAE40"/>
          </p15:clr>
        </p15:guide>
        <p15:guide id="9" orient="horz" pos="1042">
          <p15:clr>
            <a:srgbClr val="FBAE40"/>
          </p15:clr>
        </p15:guide>
        <p15:guide id="10" orient="horz" pos="2355">
          <p15:clr>
            <a:srgbClr val="FBAE40"/>
          </p15:clr>
        </p15:guide>
        <p15:guide id="11" orient="horz" pos="2473">
          <p15:clr>
            <a:srgbClr val="FBAE40"/>
          </p15:clr>
        </p15:guide>
        <p15:guide id="12" orient="horz" pos="43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- 1 Important + 2 Rel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474121" y="3624514"/>
            <a:ext cx="279433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2270" y="1239254"/>
            <a:ext cx="3272026" cy="3272026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b="1">
                <a:solidFill>
                  <a:schemeClr val="bg1"/>
                </a:solidFill>
              </a:defRPr>
            </a:lvl2pPr>
            <a:lvl3pPr marL="685766" indent="0" algn="ctr">
              <a:buNone/>
              <a:defRPr b="1">
                <a:solidFill>
                  <a:schemeClr val="bg1"/>
                </a:solidFill>
              </a:defRPr>
            </a:lvl3pPr>
            <a:lvl4pPr marL="1028649" indent="0" algn="ctr">
              <a:buNone/>
              <a:defRPr b="1">
                <a:solidFill>
                  <a:schemeClr val="bg1"/>
                </a:solidFill>
              </a:defRPr>
            </a:lvl4pPr>
            <a:lvl5pPr marL="1371532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54070" y="1239253"/>
            <a:ext cx="1954226" cy="1955132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35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350"/>
            </a:lvl4pPr>
            <a:lvl5pPr marL="1371532" indent="0" algn="ctr">
              <a:buNone/>
              <a:defRPr sz="1350"/>
            </a:lvl5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255449" y="2386126"/>
            <a:ext cx="2124173" cy="2125157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5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35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350"/>
            </a:lvl4pPr>
            <a:lvl5pPr marL="1371532" indent="0" algn="ctr">
              <a:buNone/>
              <a:defRPr sz="1350"/>
            </a:lvl5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474120" y="2138613"/>
            <a:ext cx="7799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7C2774CA-861C-F51A-331D-127A30D76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5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786">
          <p15:clr>
            <a:srgbClr val="FBAE40"/>
          </p15:clr>
        </p15:guide>
        <p15:guide id="2" pos="339">
          <p15:clr>
            <a:srgbClr val="FBAE40"/>
          </p15:clr>
        </p15:guide>
        <p15:guide id="3" orient="horz" pos="1042">
          <p15:clr>
            <a:srgbClr val="FBAE40"/>
          </p15:clr>
        </p15:guide>
        <p15:guide id="4" pos="3083">
          <p15:clr>
            <a:srgbClr val="FBAE40"/>
          </p15:clr>
        </p15:guide>
        <p15:guide id="5" pos="7159">
          <p15:clr>
            <a:srgbClr val="FBAE40"/>
          </p15:clr>
        </p15:guide>
        <p15:guide id="6" pos="7344">
          <p15:clr>
            <a:srgbClr val="FBAE40"/>
          </p15:clr>
        </p15:guide>
        <p15:guide id="7" pos="7039">
          <p15:clr>
            <a:srgbClr val="FBAE40"/>
          </p15:clr>
        </p15:guide>
        <p15:guide id="8" orient="horz" pos="4252">
          <p15:clr>
            <a:srgbClr val="FBAE40"/>
          </p15:clr>
        </p15:guide>
        <p15:guide id="9" orient="horz" pos="43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AB Fac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073" y="1692688"/>
            <a:ext cx="7987902" cy="267859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UAB Fact – 1</a:t>
            </a:r>
          </a:p>
          <a:p>
            <a:endParaRPr lang="en-US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89A4387B-D4E4-5497-AF85-B55EF57C9F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r="3050" b="14521"/>
          <a:stretch/>
        </p:blipFill>
        <p:spPr>
          <a:xfrm>
            <a:off x="2464032" y="0"/>
            <a:ext cx="6679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465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1423">
          <p15:clr>
            <a:srgbClr val="FBAE40"/>
          </p15:clr>
        </p15:guide>
        <p15:guide id="3" pos="7192">
          <p15:clr>
            <a:srgbClr val="FBAE40"/>
          </p15:clr>
        </p15:guide>
        <p15:guide id="4" orient="horz" pos="366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–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/>
        </p:nvSpPr>
        <p:spPr>
          <a:xfrm>
            <a:off x="7960659" y="3010076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/>
        </p:nvSpPr>
        <p:spPr>
          <a:xfrm>
            <a:off x="657217" y="1304180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1" y="3625784"/>
            <a:ext cx="6858000" cy="408385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7D64EC-DA4C-BA4D-87B3-681A69F456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9429" y="1766455"/>
            <a:ext cx="6858000" cy="1390697"/>
          </a:xfrm>
        </p:spPr>
        <p:txBody>
          <a:bodyPr anchor="ctr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Quote – Option 1</a:t>
            </a:r>
          </a:p>
        </p:txBody>
      </p:sp>
    </p:spTree>
    <p:extLst>
      <p:ext uri="{BB962C8B-B14F-4D97-AF65-F5344CB8AC3E}">
        <p14:creationId xmlns:p14="http://schemas.microsoft.com/office/powerpoint/2010/main" val="300050099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482">
          <p15:clr>
            <a:srgbClr val="FBAE40"/>
          </p15:clr>
        </p15:guide>
        <p15:guide id="3" orient="horz" pos="2651">
          <p15:clr>
            <a:srgbClr val="FBAE40"/>
          </p15:clr>
        </p15:guide>
        <p15:guide id="4" pos="957">
          <p15:clr>
            <a:srgbClr val="FBAE40"/>
          </p15:clr>
        </p15:guide>
        <p15:guide id="5" pos="6717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– Option 1 -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/>
        </p:nvSpPr>
        <p:spPr>
          <a:xfrm>
            <a:off x="7960659" y="3010076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/>
        </p:nvSpPr>
        <p:spPr>
          <a:xfrm>
            <a:off x="657217" y="1304180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1" y="3625784"/>
            <a:ext cx="6858000" cy="408385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CFEA6F-993C-48F5-BABF-D2AE4C3AD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9429" y="1766455"/>
            <a:ext cx="6858000" cy="1390697"/>
          </a:xfrm>
        </p:spPr>
        <p:txBody>
          <a:bodyPr anchor="ctr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Quote – Option 1 Badge</a:t>
            </a:r>
          </a:p>
        </p:txBody>
      </p:sp>
      <p:pic>
        <p:nvPicPr>
          <p:cNvPr id="3" name="Graphic 14">
            <a:extLst>
              <a:ext uri="{FF2B5EF4-FFF2-40B4-BE49-F238E27FC236}">
                <a16:creationId xmlns:a16="http://schemas.microsoft.com/office/drawing/2014/main" id="{BA9409BF-0116-D36A-9F0C-FEA659C782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b="10829"/>
          <a:stretch/>
        </p:blipFill>
        <p:spPr>
          <a:xfrm>
            <a:off x="2464033" y="0"/>
            <a:ext cx="6890132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194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474">
          <p15:clr>
            <a:srgbClr val="FBAE40"/>
          </p15:clr>
        </p15:guide>
        <p15:guide id="2" pos="957">
          <p15:clr>
            <a:srgbClr val="FBAE40"/>
          </p15:clr>
        </p15:guide>
        <p15:guide id="3" pos="6727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651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–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/>
        </p:nvSpPr>
        <p:spPr>
          <a:xfrm>
            <a:off x="7960659" y="3010076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/>
        </p:nvSpPr>
        <p:spPr>
          <a:xfrm>
            <a:off x="657217" y="1304180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619434"/>
            <a:ext cx="6858000" cy="408385"/>
          </a:xfrm>
        </p:spPr>
        <p:txBody>
          <a:bodyPr/>
          <a:lstStyle>
            <a:lvl1pPr marL="0" indent="0" algn="ctr">
              <a:buFont typeface="Arial" charset="0"/>
              <a:buNone/>
              <a:defRPr b="1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03D931-FCAA-4277-9747-EAD0E46B9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9429" y="1766455"/>
            <a:ext cx="6858000" cy="1390697"/>
          </a:xfrm>
        </p:spPr>
        <p:txBody>
          <a:bodyPr anchor="ctr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Quote – Option 2</a:t>
            </a:r>
          </a:p>
        </p:txBody>
      </p:sp>
    </p:spTree>
    <p:extLst>
      <p:ext uri="{BB962C8B-B14F-4D97-AF65-F5344CB8AC3E}">
        <p14:creationId xmlns:p14="http://schemas.microsoft.com/office/powerpoint/2010/main" val="22718675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6717">
          <p15:clr>
            <a:srgbClr val="FBAE40"/>
          </p15:clr>
        </p15:guide>
        <p15:guide id="2" orient="horz" pos="3041">
          <p15:clr>
            <a:srgbClr val="FBAE40"/>
          </p15:clr>
        </p15:guide>
        <p15:guide id="3" pos="957">
          <p15:clr>
            <a:srgbClr val="FBAE40"/>
          </p15:clr>
        </p15:guide>
        <p15:guide id="4" orient="horz" pos="2651">
          <p15:clr>
            <a:srgbClr val="FBAE40"/>
          </p15:clr>
        </p15:guide>
        <p15:guide id="5" orient="horz" pos="148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– Option 2 -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3A2D67-91F3-2946-BCCD-7D3373EEB483}"/>
              </a:ext>
            </a:extLst>
          </p:cNvPr>
          <p:cNvSpPr txBox="1">
            <a:spLocks/>
          </p:cNvSpPr>
          <p:nvPr/>
        </p:nvSpPr>
        <p:spPr>
          <a:xfrm>
            <a:off x="7960659" y="3010076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F74712-47DD-D445-BB61-E4279010D2FD}"/>
              </a:ext>
            </a:extLst>
          </p:cNvPr>
          <p:cNvSpPr txBox="1">
            <a:spLocks/>
          </p:cNvSpPr>
          <p:nvPr/>
        </p:nvSpPr>
        <p:spPr>
          <a:xfrm>
            <a:off x="657217" y="1304180"/>
            <a:ext cx="532638" cy="4704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1500" b="1" kern="1200">
                <a:solidFill>
                  <a:schemeClr val="accent3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625" b="1" i="0" dirty="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D460897-86D1-9049-AD57-04D2E0921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619434"/>
            <a:ext cx="6858000" cy="408385"/>
          </a:xfrm>
        </p:spPr>
        <p:txBody>
          <a:bodyPr/>
          <a:lstStyle>
            <a:lvl1pPr marL="0" indent="0" algn="ctr">
              <a:buFont typeface="Arial" charset="0"/>
              <a:buNone/>
              <a:defRPr b="1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154A64-3E18-4B3A-9175-6FA1501DBE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9429" y="1766455"/>
            <a:ext cx="6858000" cy="1390697"/>
          </a:xfrm>
        </p:spPr>
        <p:txBody>
          <a:bodyPr anchor="ctr"/>
          <a:lstStyle>
            <a:lvl1pPr algn="ctr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Quote – Option 2 Badge</a:t>
            </a:r>
          </a:p>
        </p:txBody>
      </p:sp>
      <p:pic>
        <p:nvPicPr>
          <p:cNvPr id="3" name="Graphic 14">
            <a:extLst>
              <a:ext uri="{FF2B5EF4-FFF2-40B4-BE49-F238E27FC236}">
                <a16:creationId xmlns:a16="http://schemas.microsoft.com/office/drawing/2014/main" id="{BE972785-7ECE-D845-02EA-CC8854C0A6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b="10829"/>
          <a:stretch/>
        </p:blipFill>
        <p:spPr>
          <a:xfrm>
            <a:off x="2464033" y="0"/>
            <a:ext cx="6890132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783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6717">
          <p15:clr>
            <a:srgbClr val="FBAE40"/>
          </p15:clr>
        </p15:guide>
        <p15:guide id="2" orient="horz" pos="1474">
          <p15:clr>
            <a:srgbClr val="FBAE40"/>
          </p15:clr>
        </p15:guide>
        <p15:guide id="3" orient="horz" pos="2651">
          <p15:clr>
            <a:srgbClr val="FBAE40"/>
          </p15:clr>
        </p15:guide>
        <p15:guide id="4" pos="949">
          <p15:clr>
            <a:srgbClr val="FBAE40"/>
          </p15:clr>
        </p15:guide>
        <p15:guide id="5" orient="horz" pos="30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ad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0266990-FE93-48F7-AFFF-BA2D7639B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7211532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2FC672-E957-FC5C-B431-007B5F5FB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7211533" cy="1790700"/>
          </a:xfrm>
        </p:spPr>
        <p:txBody>
          <a:bodyPr anchor="b"/>
          <a:lstStyle>
            <a:lvl1pPr algn="l">
              <a:defRPr sz="45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 – Badge - White</a:t>
            </a:r>
          </a:p>
        </p:txBody>
      </p:sp>
      <p:pic>
        <p:nvPicPr>
          <p:cNvPr id="2" name="Graphic 8">
            <a:extLst>
              <a:ext uri="{FF2B5EF4-FFF2-40B4-BE49-F238E27FC236}">
                <a16:creationId xmlns:a16="http://schemas.microsoft.com/office/drawing/2014/main" id="{1FA5A87D-3EC3-C159-246F-749ABA4663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34483"/>
            <a:ext cx="3461617" cy="363298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679A170B-EC45-EB33-CB43-A34F5930C4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r="3050" b="14521"/>
          <a:stretch/>
        </p:blipFill>
        <p:spPr>
          <a:xfrm>
            <a:off x="2464032" y="0"/>
            <a:ext cx="6679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692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1423">
          <p15:clr>
            <a:srgbClr val="FBAE40"/>
          </p15:clr>
        </p15:guide>
        <p15:guide id="3" pos="7192">
          <p15:clr>
            <a:srgbClr val="FBAE40"/>
          </p15:clr>
        </p15:guide>
        <p15:guide id="4" orient="horz" pos="366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 –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271" y="1322054"/>
            <a:ext cx="3269798" cy="3231348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Storyboard – 4 Pictures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C77B04A-66B3-FE4F-8CF2-1B1B16B93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8677" y="1322054"/>
            <a:ext cx="2283056" cy="3231348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1F1406A-D302-0942-B0F0-9C31FDC0B2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23845" y="1322059"/>
            <a:ext cx="2283056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8787C0-3F5F-944B-AD05-6E8E612FC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3845" y="3042003"/>
            <a:ext cx="2283056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A4C03045-B0AF-3977-94BD-2AFE78EBD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55733-7A2D-8A89-F558-3D278D0999BC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35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3820">
          <p15:clr>
            <a:srgbClr val="FBAE40"/>
          </p15:clr>
        </p15:guide>
        <p15:guide id="3" pos="7039">
          <p15:clr>
            <a:srgbClr val="FBAE40"/>
          </p15:clr>
        </p15:guide>
        <p15:guide id="4" pos="7159">
          <p15:clr>
            <a:srgbClr val="FBAE40"/>
          </p15:clr>
        </p15:guide>
        <p15:guide id="5" pos="7344">
          <p15:clr>
            <a:srgbClr val="FBAE40"/>
          </p15:clr>
        </p15:guide>
        <p15:guide id="6" orient="horz" pos="1110">
          <p15:clr>
            <a:srgbClr val="FBAE40"/>
          </p15:clr>
        </p15:guide>
        <p15:guide id="7" orient="horz" pos="4252">
          <p15:clr>
            <a:srgbClr val="FBAE40"/>
          </p15:clr>
        </p15:guide>
        <p15:guide id="8" pos="3083">
          <p15:clr>
            <a:srgbClr val="FBAE40"/>
          </p15:clr>
        </p15:guide>
        <p15:guide id="9" pos="3295">
          <p15:clr>
            <a:srgbClr val="FBAE40"/>
          </p15:clr>
        </p15:guide>
        <p15:guide id="10" pos="5209">
          <p15:clr>
            <a:srgbClr val="FBAE40"/>
          </p15:clr>
        </p15:guide>
        <p15:guide id="11" pos="5421">
          <p15:clr>
            <a:srgbClr val="FBAE40"/>
          </p15:clr>
        </p15:guide>
        <p15:guide id="12" orient="horz" pos="2558">
          <p15:clr>
            <a:srgbClr val="FBAE40"/>
          </p15:clr>
        </p15:guide>
        <p15:guide id="13" orient="horz" pos="2380">
          <p15:clr>
            <a:srgbClr val="FBAE40"/>
          </p15:clr>
        </p15:guide>
        <p15:guide id="14" orient="horz" pos="43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 –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271" y="1322054"/>
            <a:ext cx="1811388" cy="3231348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Storyboard – 6 Pictures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1F1406A-D302-0942-B0F0-9C31FDC0B2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2667" y="1322059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8787C0-3F5F-944B-AD05-6E8E612FC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72667" y="3042003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4898284-5773-2C46-A187-25145849B5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0770" y="1322059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61B7A5A-FF1D-0348-9380-8CE01CFD56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00770" y="3042003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22D17D8-E5FE-8342-ACA9-789AE4B3C5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30341" y="1322054"/>
            <a:ext cx="1811388" cy="3231348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906CC032-3B87-3FFA-B926-C454AFBB72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9FEFE-C15D-199F-E6EB-7D262C0B36D3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690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380">
          <p15:clr>
            <a:srgbClr val="FBAE40"/>
          </p15:clr>
        </p15:guide>
        <p15:guide id="2" pos="339">
          <p15:clr>
            <a:srgbClr val="FBAE40"/>
          </p15:clr>
        </p15:guide>
        <p15:guide id="3" orient="horz" pos="2558">
          <p15:clr>
            <a:srgbClr val="FBAE40"/>
          </p15:clr>
        </p15:guide>
        <p15:guide id="4" pos="1855">
          <p15:clr>
            <a:srgbClr val="FBAE40"/>
          </p15:clr>
        </p15:guide>
        <p15:guide id="5" pos="2075">
          <p15:clr>
            <a:srgbClr val="FBAE40"/>
          </p15:clr>
        </p15:guide>
        <p15:guide id="6" pos="3736">
          <p15:clr>
            <a:srgbClr val="FBAE40"/>
          </p15:clr>
        </p15:guide>
        <p15:guide id="7" pos="3947">
          <p15:clr>
            <a:srgbClr val="FBAE40"/>
          </p15:clr>
        </p15:guide>
        <p15:guide id="8" pos="5599">
          <p15:clr>
            <a:srgbClr val="FBAE40"/>
          </p15:clr>
        </p15:guide>
        <p15:guide id="9" pos="5819">
          <p15:clr>
            <a:srgbClr val="FBAE40"/>
          </p15:clr>
        </p15:guide>
        <p15:guide id="10" pos="7344">
          <p15:clr>
            <a:srgbClr val="FBAE40"/>
          </p15:clr>
        </p15:guide>
        <p15:guide id="11" pos="7159">
          <p15:clr>
            <a:srgbClr val="FBAE40"/>
          </p15:clr>
        </p15:guide>
        <p15:guide id="12" pos="7039">
          <p15:clr>
            <a:srgbClr val="FBAE40"/>
          </p15:clr>
        </p15:guide>
        <p15:guide id="13" orient="horz" pos="3820">
          <p15:clr>
            <a:srgbClr val="FBAE40"/>
          </p15:clr>
        </p15:guide>
        <p15:guide id="14" orient="horz" pos="4252">
          <p15:clr>
            <a:srgbClr val="FBAE40"/>
          </p15:clr>
        </p15:guide>
        <p15:guide id="15" orient="horz" pos="1110">
          <p15:clr>
            <a:srgbClr val="FBAE40"/>
          </p15:clr>
        </p15:guide>
        <p15:guide id="16" orient="horz" pos="4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 – 8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2" y="357542"/>
            <a:ext cx="7978539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Storyboard – 8 Pictures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4898284-5773-2C46-A187-25145849B5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48201" y="1326598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1563D09-47DF-B74D-8437-7B3126127A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71166" y="1326598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5C94E7E-765E-4E48-9104-69D3DA7094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47271" y="3036789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F87835B-E9A2-5C42-95A4-DE8731A8AD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71166" y="3036789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4898284-5773-2C46-A187-25145849B57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27477" y="1326598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5C94E7E-765E-4E48-9104-69D3DA70940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23376" y="3036789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54898284-5773-2C46-A187-25145849B57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9481" y="1326598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D5C94E7E-765E-4E48-9104-69D3DA70940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9481" y="3036789"/>
            <a:ext cx="1970564" cy="1511404"/>
          </a:xfrm>
        </p:spPr>
        <p:txBody>
          <a:bodyPr/>
          <a:lstStyle>
            <a:lvl1pPr marL="0" indent="0" algn="ctr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703E19F8-19BF-B7D7-2AA0-53C181339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CC4CB-7FA7-7118-0076-6C387285F68C}"/>
              </a:ext>
            </a:extLst>
          </p:cNvPr>
          <p:cNvSpPr txBox="1"/>
          <p:nvPr/>
        </p:nvSpPr>
        <p:spPr>
          <a:xfrm>
            <a:off x="9416562" y="0"/>
            <a:ext cx="2701733" cy="2342949"/>
          </a:xfrm>
          <a:prstGeom prst="rect">
            <a:avLst/>
          </a:prstGeom>
          <a:solidFill>
            <a:srgbClr val="ECECE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CHANGE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*Right-click*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”Change Picture”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”From a File”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_______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br>
              <a:rPr lang="en-US" sz="1125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TO REPOSITION  IMAGE: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on the image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*Select*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”Picture Format” in toolbar 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pl-PL" sz="1125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*Click* </a:t>
            </a: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”Crop” Button</a:t>
            </a:r>
            <a:b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l-PL" sz="1125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-  Adjust the photo position or size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125" b="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591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2380">
          <p15:clr>
            <a:srgbClr val="FBAE40"/>
          </p15:clr>
        </p15:guide>
        <p15:guide id="3" orient="horz" pos="1110">
          <p15:clr>
            <a:srgbClr val="FBAE40"/>
          </p15:clr>
        </p15:guide>
        <p15:guide id="4" orient="horz" pos="3820">
          <p15:clr>
            <a:srgbClr val="FBAE40"/>
          </p15:clr>
        </p15:guide>
        <p15:guide id="5" pos="1991">
          <p15:clr>
            <a:srgbClr val="FBAE40"/>
          </p15:clr>
        </p15:guide>
        <p15:guide id="6" pos="2119">
          <p15:clr>
            <a:srgbClr val="FBAE40"/>
          </p15:clr>
        </p15:guide>
        <p15:guide id="7" pos="3779">
          <p15:clr>
            <a:srgbClr val="FBAE40"/>
          </p15:clr>
        </p15:guide>
        <p15:guide id="8" pos="3905">
          <p15:clr>
            <a:srgbClr val="FBAE40"/>
          </p15:clr>
        </p15:guide>
        <p15:guide id="11" orient="horz" pos="2550">
          <p15:clr>
            <a:srgbClr val="FBAE40"/>
          </p15:clr>
        </p15:guide>
        <p15:guide id="12" pos="7159">
          <p15:clr>
            <a:srgbClr val="FBAE40"/>
          </p15:clr>
        </p15:guide>
        <p15:guide id="13" pos="7344">
          <p15:clr>
            <a:srgbClr val="FBAE40"/>
          </p15:clr>
        </p15:guide>
        <p15:guide id="14" pos="7039">
          <p15:clr>
            <a:srgbClr val="FBAE40"/>
          </p15:clr>
        </p15:guide>
        <p15:guide id="15" orient="horz" pos="4252">
          <p15:clr>
            <a:srgbClr val="FBAE40"/>
          </p15:clr>
        </p15:guide>
        <p15:guide id="16" orient="horz" pos="4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6356D3-CE0A-4748-8BAC-B8CD9197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34A81B-555A-5245-87EB-C17138CDA6F9}"/>
              </a:ext>
            </a:extLst>
          </p:cNvPr>
          <p:cNvCxnSpPr>
            <a:cxnSpLocks/>
          </p:cNvCxnSpPr>
          <p:nvPr/>
        </p:nvCxnSpPr>
        <p:spPr>
          <a:xfrm>
            <a:off x="8518760" y="469469"/>
            <a:ext cx="0" cy="17424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Contact us - Option 1</a:t>
            </a:r>
          </a:p>
        </p:txBody>
      </p:sp>
      <p:sp>
        <p:nvSpPr>
          <p:cNvPr id="17" name="Google Shape;1039;p98">
            <a:extLst>
              <a:ext uri="{FF2B5EF4-FFF2-40B4-BE49-F238E27FC236}">
                <a16:creationId xmlns:a16="http://schemas.microsoft.com/office/drawing/2014/main" id="{7CBA5E02-1A72-AA4C-BA0B-45590218EFC5}"/>
              </a:ext>
            </a:extLst>
          </p:cNvPr>
          <p:cNvSpPr/>
          <p:nvPr/>
        </p:nvSpPr>
        <p:spPr>
          <a:xfrm>
            <a:off x="589982" y="2046577"/>
            <a:ext cx="224796" cy="224855"/>
          </a:xfrm>
          <a:custGeom>
            <a:avLst/>
            <a:gdLst/>
            <a:ahLst/>
            <a:cxnLst/>
            <a:rect l="l" t="t" r="r" b="b"/>
            <a:pathLst>
              <a:path w="379" h="380" extrusionOk="0">
                <a:moveTo>
                  <a:pt x="362" y="283"/>
                </a:moveTo>
                <a:lnTo>
                  <a:pt x="314" y="245"/>
                </a:lnTo>
                <a:cubicBezTo>
                  <a:pt x="304" y="236"/>
                  <a:pt x="288" y="236"/>
                  <a:pt x="277" y="244"/>
                </a:cubicBezTo>
                <a:lnTo>
                  <a:pt x="237" y="274"/>
                </a:lnTo>
                <a:cubicBezTo>
                  <a:pt x="232" y="278"/>
                  <a:pt x="225" y="277"/>
                  <a:pt x="220" y="272"/>
                </a:cubicBezTo>
                <a:lnTo>
                  <a:pt x="160" y="218"/>
                </a:lnTo>
                <a:lnTo>
                  <a:pt x="105" y="157"/>
                </a:lnTo>
                <a:cubicBezTo>
                  <a:pt x="100" y="152"/>
                  <a:pt x="100" y="146"/>
                  <a:pt x="103" y="141"/>
                </a:cubicBezTo>
                <a:lnTo>
                  <a:pt x="133" y="100"/>
                </a:lnTo>
                <a:cubicBezTo>
                  <a:pt x="142" y="89"/>
                  <a:pt x="141" y="74"/>
                  <a:pt x="132" y="63"/>
                </a:cubicBezTo>
                <a:lnTo>
                  <a:pt x="94" y="15"/>
                </a:lnTo>
                <a:cubicBezTo>
                  <a:pt x="82" y="1"/>
                  <a:pt x="61" y="0"/>
                  <a:pt x="48" y="13"/>
                </a:cubicBezTo>
                <a:lnTo>
                  <a:pt x="9" y="53"/>
                </a:lnTo>
                <a:cubicBezTo>
                  <a:pt x="3" y="60"/>
                  <a:pt x="0" y="69"/>
                  <a:pt x="0" y="78"/>
                </a:cubicBezTo>
                <a:cubicBezTo>
                  <a:pt x="4" y="157"/>
                  <a:pt x="40" y="233"/>
                  <a:pt x="93" y="285"/>
                </a:cubicBezTo>
                <a:cubicBezTo>
                  <a:pt x="146" y="338"/>
                  <a:pt x="221" y="374"/>
                  <a:pt x="300" y="378"/>
                </a:cubicBezTo>
                <a:cubicBezTo>
                  <a:pt x="309" y="379"/>
                  <a:pt x="318" y="375"/>
                  <a:pt x="324" y="369"/>
                </a:cubicBezTo>
                <a:lnTo>
                  <a:pt x="364" y="328"/>
                </a:lnTo>
                <a:cubicBezTo>
                  <a:pt x="378" y="316"/>
                  <a:pt x="377" y="294"/>
                  <a:pt x="362" y="28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Google Shape;1063;p98">
            <a:extLst>
              <a:ext uri="{FF2B5EF4-FFF2-40B4-BE49-F238E27FC236}">
                <a16:creationId xmlns:a16="http://schemas.microsoft.com/office/drawing/2014/main" id="{0D69BA64-6551-1D47-B29B-DCBD8A41F41D}"/>
              </a:ext>
            </a:extLst>
          </p:cNvPr>
          <p:cNvSpPr/>
          <p:nvPr/>
        </p:nvSpPr>
        <p:spPr>
          <a:xfrm>
            <a:off x="589984" y="3103023"/>
            <a:ext cx="224795" cy="172563"/>
          </a:xfrm>
          <a:custGeom>
            <a:avLst/>
            <a:gdLst/>
            <a:ahLst/>
            <a:cxnLst/>
            <a:rect l="l" t="t" r="r" b="b"/>
            <a:pathLst>
              <a:path w="380" h="289" extrusionOk="0">
                <a:moveTo>
                  <a:pt x="183" y="180"/>
                </a:moveTo>
                <a:cubicBezTo>
                  <a:pt x="188" y="184"/>
                  <a:pt x="195" y="184"/>
                  <a:pt x="199" y="180"/>
                </a:cubicBezTo>
                <a:lnTo>
                  <a:pt x="375" y="16"/>
                </a:lnTo>
                <a:cubicBezTo>
                  <a:pt x="379" y="10"/>
                  <a:pt x="378" y="0"/>
                  <a:pt x="366" y="0"/>
                </a:cubicBezTo>
                <a:lnTo>
                  <a:pt x="17" y="1"/>
                </a:lnTo>
                <a:cubicBezTo>
                  <a:pt x="8" y="1"/>
                  <a:pt x="0" y="9"/>
                  <a:pt x="7" y="17"/>
                </a:cubicBezTo>
                <a:lnTo>
                  <a:pt x="183" y="180"/>
                </a:lnTo>
                <a:close/>
                <a:moveTo>
                  <a:pt x="378" y="80"/>
                </a:moveTo>
                <a:cubicBezTo>
                  <a:pt x="378" y="72"/>
                  <a:pt x="369" y="68"/>
                  <a:pt x="363" y="73"/>
                </a:cubicBezTo>
                <a:lnTo>
                  <a:pt x="225" y="200"/>
                </a:lnTo>
                <a:cubicBezTo>
                  <a:pt x="216" y="209"/>
                  <a:pt x="204" y="213"/>
                  <a:pt x="191" y="213"/>
                </a:cubicBezTo>
                <a:cubicBezTo>
                  <a:pt x="179" y="213"/>
                  <a:pt x="167" y="209"/>
                  <a:pt x="158" y="201"/>
                </a:cubicBezTo>
                <a:lnTo>
                  <a:pt x="21" y="73"/>
                </a:lnTo>
                <a:cubicBezTo>
                  <a:pt x="15" y="68"/>
                  <a:pt x="5" y="72"/>
                  <a:pt x="5" y="80"/>
                </a:cubicBezTo>
                <a:cubicBezTo>
                  <a:pt x="5" y="115"/>
                  <a:pt x="5" y="210"/>
                  <a:pt x="5" y="257"/>
                </a:cubicBezTo>
                <a:cubicBezTo>
                  <a:pt x="5" y="274"/>
                  <a:pt x="19" y="288"/>
                  <a:pt x="36" y="288"/>
                </a:cubicBezTo>
                <a:lnTo>
                  <a:pt x="347" y="288"/>
                </a:lnTo>
                <a:cubicBezTo>
                  <a:pt x="364" y="288"/>
                  <a:pt x="378" y="274"/>
                  <a:pt x="378" y="257"/>
                </a:cubicBezTo>
                <a:lnTo>
                  <a:pt x="378" y="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Google Shape;1234;p98">
            <a:extLst>
              <a:ext uri="{FF2B5EF4-FFF2-40B4-BE49-F238E27FC236}">
                <a16:creationId xmlns:a16="http://schemas.microsoft.com/office/drawing/2014/main" id="{1489A2A8-96C8-D24A-BA34-22BF5BDD01D1}"/>
              </a:ext>
            </a:extLst>
          </p:cNvPr>
          <p:cNvSpPr/>
          <p:nvPr/>
        </p:nvSpPr>
        <p:spPr>
          <a:xfrm>
            <a:off x="589982" y="3560706"/>
            <a:ext cx="222184" cy="222242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84" y="0"/>
                  <a:pt x="0" y="83"/>
                  <a:pt x="0" y="187"/>
                </a:cubicBezTo>
                <a:cubicBezTo>
                  <a:pt x="0" y="290"/>
                  <a:pt x="84" y="374"/>
                  <a:pt x="187" y="374"/>
                </a:cubicBezTo>
                <a:cubicBezTo>
                  <a:pt x="291" y="374"/>
                  <a:pt x="374" y="290"/>
                  <a:pt x="374" y="187"/>
                </a:cubicBezTo>
                <a:cubicBezTo>
                  <a:pt x="374" y="83"/>
                  <a:pt x="291" y="0"/>
                  <a:pt x="187" y="0"/>
                </a:cubicBezTo>
                <a:close/>
                <a:moveTo>
                  <a:pt x="211" y="267"/>
                </a:moveTo>
                <a:cubicBezTo>
                  <a:pt x="199" y="279"/>
                  <a:pt x="195" y="301"/>
                  <a:pt x="190" y="317"/>
                </a:cubicBezTo>
                <a:cubicBezTo>
                  <a:pt x="190" y="320"/>
                  <a:pt x="187" y="323"/>
                  <a:pt x="184" y="325"/>
                </a:cubicBezTo>
                <a:lnTo>
                  <a:pt x="176" y="328"/>
                </a:lnTo>
                <a:cubicBezTo>
                  <a:pt x="172" y="331"/>
                  <a:pt x="166" y="330"/>
                  <a:pt x="162" y="326"/>
                </a:cubicBezTo>
                <a:cubicBezTo>
                  <a:pt x="155" y="319"/>
                  <a:pt x="148" y="308"/>
                  <a:pt x="148" y="297"/>
                </a:cubicBezTo>
                <a:cubicBezTo>
                  <a:pt x="148" y="279"/>
                  <a:pt x="117" y="285"/>
                  <a:pt x="117" y="247"/>
                </a:cubicBezTo>
                <a:cubicBezTo>
                  <a:pt x="117" y="217"/>
                  <a:pt x="78" y="199"/>
                  <a:pt x="50" y="212"/>
                </a:cubicBezTo>
                <a:cubicBezTo>
                  <a:pt x="48" y="213"/>
                  <a:pt x="46" y="215"/>
                  <a:pt x="43" y="215"/>
                </a:cubicBezTo>
                <a:cubicBezTo>
                  <a:pt x="39" y="216"/>
                  <a:pt x="34" y="213"/>
                  <a:pt x="33" y="209"/>
                </a:cubicBezTo>
                <a:cubicBezTo>
                  <a:pt x="32" y="202"/>
                  <a:pt x="32" y="194"/>
                  <a:pt x="32" y="187"/>
                </a:cubicBezTo>
                <a:cubicBezTo>
                  <a:pt x="32" y="149"/>
                  <a:pt x="45" y="115"/>
                  <a:pt x="67" y="89"/>
                </a:cubicBezTo>
                <a:cubicBezTo>
                  <a:pt x="67" y="88"/>
                  <a:pt x="67" y="88"/>
                  <a:pt x="68" y="88"/>
                </a:cubicBezTo>
                <a:cubicBezTo>
                  <a:pt x="87" y="66"/>
                  <a:pt x="111" y="49"/>
                  <a:pt x="139" y="40"/>
                </a:cubicBezTo>
                <a:cubicBezTo>
                  <a:pt x="146" y="37"/>
                  <a:pt x="152" y="45"/>
                  <a:pt x="148" y="51"/>
                </a:cubicBezTo>
                <a:cubicBezTo>
                  <a:pt x="145" y="56"/>
                  <a:pt x="144" y="61"/>
                  <a:pt x="144" y="64"/>
                </a:cubicBezTo>
                <a:cubicBezTo>
                  <a:pt x="144" y="81"/>
                  <a:pt x="129" y="91"/>
                  <a:pt x="122" y="89"/>
                </a:cubicBezTo>
                <a:cubicBezTo>
                  <a:pt x="116" y="86"/>
                  <a:pt x="99" y="97"/>
                  <a:pt x="114" y="105"/>
                </a:cubicBezTo>
                <a:lnTo>
                  <a:pt x="123" y="109"/>
                </a:lnTo>
                <a:lnTo>
                  <a:pt x="124" y="110"/>
                </a:lnTo>
                <a:lnTo>
                  <a:pt x="127" y="111"/>
                </a:lnTo>
                <a:cubicBezTo>
                  <a:pt x="155" y="128"/>
                  <a:pt x="149" y="141"/>
                  <a:pt x="137" y="161"/>
                </a:cubicBezTo>
                <a:cubicBezTo>
                  <a:pt x="124" y="183"/>
                  <a:pt x="119" y="161"/>
                  <a:pt x="100" y="155"/>
                </a:cubicBezTo>
                <a:cubicBezTo>
                  <a:pt x="81" y="149"/>
                  <a:pt x="63" y="160"/>
                  <a:pt x="69" y="173"/>
                </a:cubicBezTo>
                <a:cubicBezTo>
                  <a:pt x="75" y="185"/>
                  <a:pt x="94" y="173"/>
                  <a:pt x="106" y="186"/>
                </a:cubicBezTo>
                <a:cubicBezTo>
                  <a:pt x="119" y="198"/>
                  <a:pt x="119" y="217"/>
                  <a:pt x="156" y="205"/>
                </a:cubicBezTo>
                <a:cubicBezTo>
                  <a:pt x="194" y="192"/>
                  <a:pt x="200" y="198"/>
                  <a:pt x="212" y="211"/>
                </a:cubicBezTo>
                <a:cubicBezTo>
                  <a:pt x="223" y="223"/>
                  <a:pt x="229" y="248"/>
                  <a:pt x="211" y="267"/>
                </a:cubicBezTo>
                <a:close/>
                <a:moveTo>
                  <a:pt x="310" y="265"/>
                </a:moveTo>
                <a:cubicBezTo>
                  <a:pt x="295" y="248"/>
                  <a:pt x="310" y="209"/>
                  <a:pt x="292" y="186"/>
                </a:cubicBezTo>
                <a:cubicBezTo>
                  <a:pt x="272" y="162"/>
                  <a:pt x="247" y="187"/>
                  <a:pt x="223" y="149"/>
                </a:cubicBezTo>
                <a:cubicBezTo>
                  <a:pt x="201" y="112"/>
                  <a:pt x="229" y="82"/>
                  <a:pt x="259" y="71"/>
                </a:cubicBezTo>
                <a:cubicBezTo>
                  <a:pt x="267" y="68"/>
                  <a:pt x="275" y="68"/>
                  <a:pt x="284" y="68"/>
                </a:cubicBezTo>
                <a:cubicBezTo>
                  <a:pt x="285" y="68"/>
                  <a:pt x="288" y="68"/>
                  <a:pt x="289" y="70"/>
                </a:cubicBezTo>
                <a:cubicBezTo>
                  <a:pt x="322" y="98"/>
                  <a:pt x="343" y="140"/>
                  <a:pt x="343" y="187"/>
                </a:cubicBezTo>
                <a:cubicBezTo>
                  <a:pt x="343" y="215"/>
                  <a:pt x="335" y="241"/>
                  <a:pt x="323" y="264"/>
                </a:cubicBezTo>
                <a:cubicBezTo>
                  <a:pt x="320" y="268"/>
                  <a:pt x="313" y="269"/>
                  <a:pt x="310" y="2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" name="Google Shape;1349;p98">
            <a:extLst>
              <a:ext uri="{FF2B5EF4-FFF2-40B4-BE49-F238E27FC236}">
                <a16:creationId xmlns:a16="http://schemas.microsoft.com/office/drawing/2014/main" id="{3B508AE4-6F9D-4D49-ADD2-92996C3D9AB7}"/>
              </a:ext>
            </a:extLst>
          </p:cNvPr>
          <p:cNvSpPr/>
          <p:nvPr/>
        </p:nvSpPr>
        <p:spPr>
          <a:xfrm>
            <a:off x="600694" y="2551269"/>
            <a:ext cx="198656" cy="271918"/>
          </a:xfrm>
          <a:custGeom>
            <a:avLst/>
            <a:gdLst/>
            <a:ahLst/>
            <a:cxnLst/>
            <a:rect l="l" t="t" r="r" b="b"/>
            <a:pathLst>
              <a:path w="335" h="460" extrusionOk="0">
                <a:moveTo>
                  <a:pt x="167" y="0"/>
                </a:moveTo>
                <a:cubicBezTo>
                  <a:pt x="74" y="0"/>
                  <a:pt x="0" y="76"/>
                  <a:pt x="0" y="169"/>
                </a:cubicBezTo>
                <a:cubicBezTo>
                  <a:pt x="0" y="306"/>
                  <a:pt x="167" y="459"/>
                  <a:pt x="167" y="459"/>
                </a:cubicBezTo>
                <a:cubicBezTo>
                  <a:pt x="167" y="459"/>
                  <a:pt x="334" y="299"/>
                  <a:pt x="334" y="169"/>
                </a:cubicBezTo>
                <a:cubicBezTo>
                  <a:pt x="334" y="76"/>
                  <a:pt x="260" y="0"/>
                  <a:pt x="167" y="0"/>
                </a:cubicBezTo>
                <a:close/>
                <a:moveTo>
                  <a:pt x="167" y="242"/>
                </a:moveTo>
                <a:cubicBezTo>
                  <a:pt x="138" y="242"/>
                  <a:pt x="112" y="225"/>
                  <a:pt x="100" y="197"/>
                </a:cubicBezTo>
                <a:cubicBezTo>
                  <a:pt x="88" y="170"/>
                  <a:pt x="95" y="139"/>
                  <a:pt x="115" y="119"/>
                </a:cubicBezTo>
                <a:cubicBezTo>
                  <a:pt x="136" y="98"/>
                  <a:pt x="167" y="91"/>
                  <a:pt x="194" y="102"/>
                </a:cubicBezTo>
                <a:cubicBezTo>
                  <a:pt x="221" y="113"/>
                  <a:pt x="239" y="140"/>
                  <a:pt x="239" y="169"/>
                </a:cubicBezTo>
                <a:cubicBezTo>
                  <a:pt x="239" y="208"/>
                  <a:pt x="207" y="241"/>
                  <a:pt x="167" y="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DE932EE-54AD-DF4F-8330-463839436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867" y="1990682"/>
            <a:ext cx="7406752" cy="336633"/>
          </a:xfrm>
        </p:spPr>
        <p:txBody>
          <a:bodyPr anchor="ctr"/>
          <a:lstStyle>
            <a:lvl1pPr marL="0" indent="0" algn="l"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945B78-FF50-A04E-A571-C6082B17C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867" y="2534380"/>
            <a:ext cx="7406752" cy="336633"/>
          </a:xfrm>
        </p:spPr>
        <p:txBody>
          <a:bodyPr anchor="ctr"/>
          <a:lstStyle>
            <a:lvl1pPr marL="0" indent="0" algn="l"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F42F73A-EB54-2646-969C-8808E8523D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67" y="3016293"/>
            <a:ext cx="7406752" cy="336633"/>
          </a:xfrm>
        </p:spPr>
        <p:txBody>
          <a:bodyPr anchor="ctr"/>
          <a:lstStyle>
            <a:lvl1pPr marL="0" indent="0" algn="l"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DC73DA6-C635-B24C-88FB-DB6782AC6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2867" y="3510563"/>
            <a:ext cx="7406752" cy="336633"/>
          </a:xfrm>
        </p:spPr>
        <p:txBody>
          <a:bodyPr anchor="ctr"/>
          <a:lstStyle>
            <a:lvl1pPr marL="0" indent="0" algn="l">
              <a:buNone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720F46-54CD-0D4B-AFF9-B62A23F84781}"/>
              </a:ext>
            </a:extLst>
          </p:cNvPr>
          <p:cNvCxnSpPr>
            <a:cxnSpLocks/>
          </p:cNvCxnSpPr>
          <p:nvPr/>
        </p:nvCxnSpPr>
        <p:spPr>
          <a:xfrm>
            <a:off x="402270" y="1890054"/>
            <a:ext cx="0" cy="201247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794739"/>
            <a:ext cx="9144000" cy="348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3B5331C1-678F-C1B2-56B0-479EB70F7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5404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1669">
          <p15:clr>
            <a:srgbClr val="FBAE40"/>
          </p15:clr>
        </p15:guide>
        <p15:guide id="3" pos="813">
          <p15:clr>
            <a:srgbClr val="FBAE40"/>
          </p15:clr>
        </p15:guide>
        <p15:guide id="4" orient="horz" pos="3227">
          <p15:clr>
            <a:srgbClr val="FBAE40"/>
          </p15:clr>
        </p15:guide>
        <p15:guide id="5" orient="horz" pos="2948">
          <p15:clr>
            <a:srgbClr val="FBAE40"/>
          </p15:clr>
        </p15:guide>
        <p15:guide id="6" orient="horz" pos="2812">
          <p15:clr>
            <a:srgbClr val="FBAE40"/>
          </p15:clr>
        </p15:guide>
        <p15:guide id="7" orient="horz" pos="2533">
          <p15:clr>
            <a:srgbClr val="FBAE40"/>
          </p15:clr>
        </p15:guide>
        <p15:guide id="8" orient="horz" pos="2414">
          <p15:clr>
            <a:srgbClr val="FBAE40"/>
          </p15:clr>
        </p15:guide>
        <p15:guide id="9" orient="horz" pos="2126">
          <p15:clr>
            <a:srgbClr val="FBAE40"/>
          </p15:clr>
        </p15:guide>
        <p15:guide id="10" orient="horz" pos="1957">
          <p15:clr>
            <a:srgbClr val="FBAE40"/>
          </p15:clr>
        </p15:guide>
        <p15:guide id="11" pos="576">
          <p15:clr>
            <a:srgbClr val="FBAE40"/>
          </p15:clr>
        </p15:guide>
        <p15:guide id="12" pos="7159">
          <p15:clr>
            <a:srgbClr val="FBAE40"/>
          </p15:clr>
        </p15:guide>
        <p15:guide id="13" pos="7039">
          <p15:clr>
            <a:srgbClr val="FBAE40"/>
          </p15:clr>
        </p15:guide>
        <p15:guide id="14" pos="7344">
          <p15:clr>
            <a:srgbClr val="FBAE40"/>
          </p15:clr>
        </p15:guide>
        <p15:guide id="15" orient="horz" pos="425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4FFE8F-3952-B543-A65E-25E368EC850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357542"/>
            <a:ext cx="797734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Contact us - Option 2</a:t>
            </a:r>
          </a:p>
        </p:txBody>
      </p:sp>
      <p:sp>
        <p:nvSpPr>
          <p:cNvPr id="17" name="Google Shape;1039;p98">
            <a:extLst>
              <a:ext uri="{FF2B5EF4-FFF2-40B4-BE49-F238E27FC236}">
                <a16:creationId xmlns:a16="http://schemas.microsoft.com/office/drawing/2014/main" id="{7CBA5E02-1A72-AA4C-BA0B-45590218EFC5}"/>
              </a:ext>
            </a:extLst>
          </p:cNvPr>
          <p:cNvSpPr/>
          <p:nvPr/>
        </p:nvSpPr>
        <p:spPr>
          <a:xfrm>
            <a:off x="589982" y="2046577"/>
            <a:ext cx="224796" cy="224855"/>
          </a:xfrm>
          <a:custGeom>
            <a:avLst/>
            <a:gdLst/>
            <a:ahLst/>
            <a:cxnLst/>
            <a:rect l="l" t="t" r="r" b="b"/>
            <a:pathLst>
              <a:path w="379" h="380" extrusionOk="0">
                <a:moveTo>
                  <a:pt x="362" y="283"/>
                </a:moveTo>
                <a:lnTo>
                  <a:pt x="314" y="245"/>
                </a:lnTo>
                <a:cubicBezTo>
                  <a:pt x="304" y="236"/>
                  <a:pt x="288" y="236"/>
                  <a:pt x="277" y="244"/>
                </a:cubicBezTo>
                <a:lnTo>
                  <a:pt x="237" y="274"/>
                </a:lnTo>
                <a:cubicBezTo>
                  <a:pt x="232" y="278"/>
                  <a:pt x="225" y="277"/>
                  <a:pt x="220" y="272"/>
                </a:cubicBezTo>
                <a:lnTo>
                  <a:pt x="160" y="218"/>
                </a:lnTo>
                <a:lnTo>
                  <a:pt x="105" y="157"/>
                </a:lnTo>
                <a:cubicBezTo>
                  <a:pt x="100" y="152"/>
                  <a:pt x="100" y="146"/>
                  <a:pt x="103" y="141"/>
                </a:cubicBezTo>
                <a:lnTo>
                  <a:pt x="133" y="100"/>
                </a:lnTo>
                <a:cubicBezTo>
                  <a:pt x="142" y="89"/>
                  <a:pt x="141" y="74"/>
                  <a:pt x="132" y="63"/>
                </a:cubicBezTo>
                <a:lnTo>
                  <a:pt x="94" y="15"/>
                </a:lnTo>
                <a:cubicBezTo>
                  <a:pt x="82" y="1"/>
                  <a:pt x="61" y="0"/>
                  <a:pt x="48" y="13"/>
                </a:cubicBezTo>
                <a:lnTo>
                  <a:pt x="9" y="53"/>
                </a:lnTo>
                <a:cubicBezTo>
                  <a:pt x="3" y="60"/>
                  <a:pt x="0" y="69"/>
                  <a:pt x="0" y="78"/>
                </a:cubicBezTo>
                <a:cubicBezTo>
                  <a:pt x="4" y="157"/>
                  <a:pt x="40" y="233"/>
                  <a:pt x="93" y="285"/>
                </a:cubicBezTo>
                <a:cubicBezTo>
                  <a:pt x="146" y="338"/>
                  <a:pt x="221" y="374"/>
                  <a:pt x="300" y="378"/>
                </a:cubicBezTo>
                <a:cubicBezTo>
                  <a:pt x="309" y="379"/>
                  <a:pt x="318" y="375"/>
                  <a:pt x="324" y="369"/>
                </a:cubicBezTo>
                <a:lnTo>
                  <a:pt x="364" y="328"/>
                </a:lnTo>
                <a:cubicBezTo>
                  <a:pt x="378" y="316"/>
                  <a:pt x="377" y="294"/>
                  <a:pt x="362" y="28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Google Shape;1063;p98">
            <a:extLst>
              <a:ext uri="{FF2B5EF4-FFF2-40B4-BE49-F238E27FC236}">
                <a16:creationId xmlns:a16="http://schemas.microsoft.com/office/drawing/2014/main" id="{0D69BA64-6551-1D47-B29B-DCBD8A41F41D}"/>
              </a:ext>
            </a:extLst>
          </p:cNvPr>
          <p:cNvSpPr/>
          <p:nvPr/>
        </p:nvSpPr>
        <p:spPr>
          <a:xfrm>
            <a:off x="589984" y="3103023"/>
            <a:ext cx="224795" cy="172563"/>
          </a:xfrm>
          <a:custGeom>
            <a:avLst/>
            <a:gdLst/>
            <a:ahLst/>
            <a:cxnLst/>
            <a:rect l="l" t="t" r="r" b="b"/>
            <a:pathLst>
              <a:path w="380" h="289" extrusionOk="0">
                <a:moveTo>
                  <a:pt x="183" y="180"/>
                </a:moveTo>
                <a:cubicBezTo>
                  <a:pt x="188" y="184"/>
                  <a:pt x="195" y="184"/>
                  <a:pt x="199" y="180"/>
                </a:cubicBezTo>
                <a:lnTo>
                  <a:pt x="375" y="16"/>
                </a:lnTo>
                <a:cubicBezTo>
                  <a:pt x="379" y="10"/>
                  <a:pt x="378" y="0"/>
                  <a:pt x="366" y="0"/>
                </a:cubicBezTo>
                <a:lnTo>
                  <a:pt x="17" y="1"/>
                </a:lnTo>
                <a:cubicBezTo>
                  <a:pt x="8" y="1"/>
                  <a:pt x="0" y="9"/>
                  <a:pt x="7" y="17"/>
                </a:cubicBezTo>
                <a:lnTo>
                  <a:pt x="183" y="180"/>
                </a:lnTo>
                <a:close/>
                <a:moveTo>
                  <a:pt x="378" y="80"/>
                </a:moveTo>
                <a:cubicBezTo>
                  <a:pt x="378" y="72"/>
                  <a:pt x="369" y="68"/>
                  <a:pt x="363" y="73"/>
                </a:cubicBezTo>
                <a:lnTo>
                  <a:pt x="225" y="200"/>
                </a:lnTo>
                <a:cubicBezTo>
                  <a:pt x="216" y="209"/>
                  <a:pt x="204" y="213"/>
                  <a:pt x="191" y="213"/>
                </a:cubicBezTo>
                <a:cubicBezTo>
                  <a:pt x="179" y="213"/>
                  <a:pt x="167" y="209"/>
                  <a:pt x="158" y="201"/>
                </a:cubicBezTo>
                <a:lnTo>
                  <a:pt x="21" y="73"/>
                </a:lnTo>
                <a:cubicBezTo>
                  <a:pt x="15" y="68"/>
                  <a:pt x="5" y="72"/>
                  <a:pt x="5" y="80"/>
                </a:cubicBezTo>
                <a:cubicBezTo>
                  <a:pt x="5" y="115"/>
                  <a:pt x="5" y="210"/>
                  <a:pt x="5" y="257"/>
                </a:cubicBezTo>
                <a:cubicBezTo>
                  <a:pt x="5" y="274"/>
                  <a:pt x="19" y="288"/>
                  <a:pt x="36" y="288"/>
                </a:cubicBezTo>
                <a:lnTo>
                  <a:pt x="347" y="288"/>
                </a:lnTo>
                <a:cubicBezTo>
                  <a:pt x="364" y="288"/>
                  <a:pt x="378" y="274"/>
                  <a:pt x="378" y="257"/>
                </a:cubicBezTo>
                <a:lnTo>
                  <a:pt x="378" y="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Google Shape;1234;p98">
            <a:extLst>
              <a:ext uri="{FF2B5EF4-FFF2-40B4-BE49-F238E27FC236}">
                <a16:creationId xmlns:a16="http://schemas.microsoft.com/office/drawing/2014/main" id="{1489A2A8-96C8-D24A-BA34-22BF5BDD01D1}"/>
              </a:ext>
            </a:extLst>
          </p:cNvPr>
          <p:cNvSpPr/>
          <p:nvPr/>
        </p:nvSpPr>
        <p:spPr>
          <a:xfrm>
            <a:off x="589982" y="3560706"/>
            <a:ext cx="222184" cy="222242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84" y="0"/>
                  <a:pt x="0" y="83"/>
                  <a:pt x="0" y="187"/>
                </a:cubicBezTo>
                <a:cubicBezTo>
                  <a:pt x="0" y="290"/>
                  <a:pt x="84" y="374"/>
                  <a:pt x="187" y="374"/>
                </a:cubicBezTo>
                <a:cubicBezTo>
                  <a:pt x="291" y="374"/>
                  <a:pt x="374" y="290"/>
                  <a:pt x="374" y="187"/>
                </a:cubicBezTo>
                <a:cubicBezTo>
                  <a:pt x="374" y="83"/>
                  <a:pt x="291" y="0"/>
                  <a:pt x="187" y="0"/>
                </a:cubicBezTo>
                <a:close/>
                <a:moveTo>
                  <a:pt x="211" y="267"/>
                </a:moveTo>
                <a:cubicBezTo>
                  <a:pt x="199" y="279"/>
                  <a:pt x="195" y="301"/>
                  <a:pt x="190" y="317"/>
                </a:cubicBezTo>
                <a:cubicBezTo>
                  <a:pt x="190" y="320"/>
                  <a:pt x="187" y="323"/>
                  <a:pt x="184" y="325"/>
                </a:cubicBezTo>
                <a:lnTo>
                  <a:pt x="176" y="328"/>
                </a:lnTo>
                <a:cubicBezTo>
                  <a:pt x="172" y="331"/>
                  <a:pt x="166" y="330"/>
                  <a:pt x="162" y="326"/>
                </a:cubicBezTo>
                <a:cubicBezTo>
                  <a:pt x="155" y="319"/>
                  <a:pt x="148" y="308"/>
                  <a:pt x="148" y="297"/>
                </a:cubicBezTo>
                <a:cubicBezTo>
                  <a:pt x="148" y="279"/>
                  <a:pt x="117" y="285"/>
                  <a:pt x="117" y="247"/>
                </a:cubicBezTo>
                <a:cubicBezTo>
                  <a:pt x="117" y="217"/>
                  <a:pt x="78" y="199"/>
                  <a:pt x="50" y="212"/>
                </a:cubicBezTo>
                <a:cubicBezTo>
                  <a:pt x="48" y="213"/>
                  <a:pt x="46" y="215"/>
                  <a:pt x="43" y="215"/>
                </a:cubicBezTo>
                <a:cubicBezTo>
                  <a:pt x="39" y="216"/>
                  <a:pt x="34" y="213"/>
                  <a:pt x="33" y="209"/>
                </a:cubicBezTo>
                <a:cubicBezTo>
                  <a:pt x="32" y="202"/>
                  <a:pt x="32" y="194"/>
                  <a:pt x="32" y="187"/>
                </a:cubicBezTo>
                <a:cubicBezTo>
                  <a:pt x="32" y="149"/>
                  <a:pt x="45" y="115"/>
                  <a:pt x="67" y="89"/>
                </a:cubicBezTo>
                <a:cubicBezTo>
                  <a:pt x="67" y="88"/>
                  <a:pt x="67" y="88"/>
                  <a:pt x="68" y="88"/>
                </a:cubicBezTo>
                <a:cubicBezTo>
                  <a:pt x="87" y="66"/>
                  <a:pt x="111" y="49"/>
                  <a:pt x="139" y="40"/>
                </a:cubicBezTo>
                <a:cubicBezTo>
                  <a:pt x="146" y="37"/>
                  <a:pt x="152" y="45"/>
                  <a:pt x="148" y="51"/>
                </a:cubicBezTo>
                <a:cubicBezTo>
                  <a:pt x="145" y="56"/>
                  <a:pt x="144" y="61"/>
                  <a:pt x="144" y="64"/>
                </a:cubicBezTo>
                <a:cubicBezTo>
                  <a:pt x="144" y="81"/>
                  <a:pt x="129" y="91"/>
                  <a:pt x="122" y="89"/>
                </a:cubicBezTo>
                <a:cubicBezTo>
                  <a:pt x="116" y="86"/>
                  <a:pt x="99" y="97"/>
                  <a:pt x="114" y="105"/>
                </a:cubicBezTo>
                <a:lnTo>
                  <a:pt x="123" y="109"/>
                </a:lnTo>
                <a:lnTo>
                  <a:pt x="124" y="110"/>
                </a:lnTo>
                <a:lnTo>
                  <a:pt x="127" y="111"/>
                </a:lnTo>
                <a:cubicBezTo>
                  <a:pt x="155" y="128"/>
                  <a:pt x="149" y="141"/>
                  <a:pt x="137" y="161"/>
                </a:cubicBezTo>
                <a:cubicBezTo>
                  <a:pt x="124" y="183"/>
                  <a:pt x="119" y="161"/>
                  <a:pt x="100" y="155"/>
                </a:cubicBezTo>
                <a:cubicBezTo>
                  <a:pt x="81" y="149"/>
                  <a:pt x="63" y="160"/>
                  <a:pt x="69" y="173"/>
                </a:cubicBezTo>
                <a:cubicBezTo>
                  <a:pt x="75" y="185"/>
                  <a:pt x="94" y="173"/>
                  <a:pt x="106" y="186"/>
                </a:cubicBezTo>
                <a:cubicBezTo>
                  <a:pt x="119" y="198"/>
                  <a:pt x="119" y="217"/>
                  <a:pt x="156" y="205"/>
                </a:cubicBezTo>
                <a:cubicBezTo>
                  <a:pt x="194" y="192"/>
                  <a:pt x="200" y="198"/>
                  <a:pt x="212" y="211"/>
                </a:cubicBezTo>
                <a:cubicBezTo>
                  <a:pt x="223" y="223"/>
                  <a:pt x="229" y="248"/>
                  <a:pt x="211" y="267"/>
                </a:cubicBezTo>
                <a:close/>
                <a:moveTo>
                  <a:pt x="310" y="265"/>
                </a:moveTo>
                <a:cubicBezTo>
                  <a:pt x="295" y="248"/>
                  <a:pt x="310" y="209"/>
                  <a:pt x="292" y="186"/>
                </a:cubicBezTo>
                <a:cubicBezTo>
                  <a:pt x="272" y="162"/>
                  <a:pt x="247" y="187"/>
                  <a:pt x="223" y="149"/>
                </a:cubicBezTo>
                <a:cubicBezTo>
                  <a:pt x="201" y="112"/>
                  <a:pt x="229" y="82"/>
                  <a:pt x="259" y="71"/>
                </a:cubicBezTo>
                <a:cubicBezTo>
                  <a:pt x="267" y="68"/>
                  <a:pt x="275" y="68"/>
                  <a:pt x="284" y="68"/>
                </a:cubicBezTo>
                <a:cubicBezTo>
                  <a:pt x="285" y="68"/>
                  <a:pt x="288" y="68"/>
                  <a:pt x="289" y="70"/>
                </a:cubicBezTo>
                <a:cubicBezTo>
                  <a:pt x="322" y="98"/>
                  <a:pt x="343" y="140"/>
                  <a:pt x="343" y="187"/>
                </a:cubicBezTo>
                <a:cubicBezTo>
                  <a:pt x="343" y="215"/>
                  <a:pt x="335" y="241"/>
                  <a:pt x="323" y="264"/>
                </a:cubicBezTo>
                <a:cubicBezTo>
                  <a:pt x="320" y="268"/>
                  <a:pt x="313" y="269"/>
                  <a:pt x="310" y="2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" name="Google Shape;1349;p98">
            <a:extLst>
              <a:ext uri="{FF2B5EF4-FFF2-40B4-BE49-F238E27FC236}">
                <a16:creationId xmlns:a16="http://schemas.microsoft.com/office/drawing/2014/main" id="{3B508AE4-6F9D-4D49-ADD2-92996C3D9AB7}"/>
              </a:ext>
            </a:extLst>
          </p:cNvPr>
          <p:cNvSpPr/>
          <p:nvPr/>
        </p:nvSpPr>
        <p:spPr>
          <a:xfrm>
            <a:off x="600694" y="2551269"/>
            <a:ext cx="198656" cy="271918"/>
          </a:xfrm>
          <a:custGeom>
            <a:avLst/>
            <a:gdLst/>
            <a:ahLst/>
            <a:cxnLst/>
            <a:rect l="l" t="t" r="r" b="b"/>
            <a:pathLst>
              <a:path w="335" h="460" extrusionOk="0">
                <a:moveTo>
                  <a:pt x="167" y="0"/>
                </a:moveTo>
                <a:cubicBezTo>
                  <a:pt x="74" y="0"/>
                  <a:pt x="0" y="76"/>
                  <a:pt x="0" y="169"/>
                </a:cubicBezTo>
                <a:cubicBezTo>
                  <a:pt x="0" y="306"/>
                  <a:pt x="167" y="459"/>
                  <a:pt x="167" y="459"/>
                </a:cubicBezTo>
                <a:cubicBezTo>
                  <a:pt x="167" y="459"/>
                  <a:pt x="334" y="299"/>
                  <a:pt x="334" y="169"/>
                </a:cubicBezTo>
                <a:cubicBezTo>
                  <a:pt x="334" y="76"/>
                  <a:pt x="260" y="0"/>
                  <a:pt x="167" y="0"/>
                </a:cubicBezTo>
                <a:close/>
                <a:moveTo>
                  <a:pt x="167" y="242"/>
                </a:moveTo>
                <a:cubicBezTo>
                  <a:pt x="138" y="242"/>
                  <a:pt x="112" y="225"/>
                  <a:pt x="100" y="197"/>
                </a:cubicBezTo>
                <a:cubicBezTo>
                  <a:pt x="88" y="170"/>
                  <a:pt x="95" y="139"/>
                  <a:pt x="115" y="119"/>
                </a:cubicBezTo>
                <a:cubicBezTo>
                  <a:pt x="136" y="98"/>
                  <a:pt x="167" y="91"/>
                  <a:pt x="194" y="102"/>
                </a:cubicBezTo>
                <a:cubicBezTo>
                  <a:pt x="221" y="113"/>
                  <a:pt x="239" y="140"/>
                  <a:pt x="239" y="169"/>
                </a:cubicBezTo>
                <a:cubicBezTo>
                  <a:pt x="239" y="208"/>
                  <a:pt x="207" y="241"/>
                  <a:pt x="167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DE932EE-54AD-DF4F-8330-463839436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867" y="1990682"/>
            <a:ext cx="7406752" cy="336633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4945B78-FF50-A04E-A571-C6082B17C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867" y="2534380"/>
            <a:ext cx="7406752" cy="336633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F42F73A-EB54-2646-969C-8808E8523D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867" y="3016293"/>
            <a:ext cx="7406752" cy="336633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DC73DA6-C635-B24C-88FB-DB6782AC6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2867" y="3510563"/>
            <a:ext cx="7406752" cy="336633"/>
          </a:xfrm>
        </p:spPr>
        <p:txBody>
          <a:bodyPr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720F46-54CD-0D4B-AFF9-B62A23F84781}"/>
              </a:ext>
            </a:extLst>
          </p:cNvPr>
          <p:cNvCxnSpPr>
            <a:cxnSpLocks/>
          </p:cNvCxnSpPr>
          <p:nvPr/>
        </p:nvCxnSpPr>
        <p:spPr>
          <a:xfrm>
            <a:off x="402270" y="1890054"/>
            <a:ext cx="0" cy="20124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/>
        </p:nvSpPr>
        <p:spPr>
          <a:xfrm>
            <a:off x="7890536" y="4944877"/>
            <a:ext cx="851195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UAB. All Rights Reserved.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4F634D11-60A3-2AAA-1D3F-B3A5F7DB8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70" y="4899337"/>
            <a:ext cx="1322639" cy="2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4868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14">
          <p15:clr>
            <a:srgbClr val="FBAE40"/>
          </p15:clr>
        </p15:guide>
        <p15:guide id="2" pos="339">
          <p15:clr>
            <a:srgbClr val="FBAE40"/>
          </p15:clr>
        </p15:guide>
        <p15:guide id="3" orient="horz" pos="1669">
          <p15:clr>
            <a:srgbClr val="FBAE40"/>
          </p15:clr>
        </p15:guide>
        <p15:guide id="4" orient="horz" pos="1957">
          <p15:clr>
            <a:srgbClr val="FBAE40"/>
          </p15:clr>
        </p15:guide>
        <p15:guide id="5" orient="horz" pos="2126">
          <p15:clr>
            <a:srgbClr val="FBAE40"/>
          </p15:clr>
        </p15:guide>
        <p15:guide id="6" orient="horz" pos="2533">
          <p15:clr>
            <a:srgbClr val="FBAE40"/>
          </p15:clr>
        </p15:guide>
        <p15:guide id="7" orient="horz" pos="2812">
          <p15:clr>
            <a:srgbClr val="FBAE40"/>
          </p15:clr>
        </p15:guide>
        <p15:guide id="8" orient="horz" pos="2948">
          <p15:clr>
            <a:srgbClr val="FBAE40"/>
          </p15:clr>
        </p15:guide>
        <p15:guide id="9" orient="horz" pos="3227">
          <p15:clr>
            <a:srgbClr val="FBAE40"/>
          </p15:clr>
        </p15:guide>
        <p15:guide id="10" pos="584">
          <p15:clr>
            <a:srgbClr val="FBAE40"/>
          </p15:clr>
        </p15:guide>
        <p15:guide id="11" pos="813">
          <p15:clr>
            <a:srgbClr val="FBAE40"/>
          </p15:clr>
        </p15:guide>
        <p15:guide id="12" pos="7039">
          <p15:clr>
            <a:srgbClr val="FBAE40"/>
          </p15:clr>
        </p15:guide>
        <p15:guide id="13" orient="horz" pos="440">
          <p15:clr>
            <a:srgbClr val="FBAE40"/>
          </p15:clr>
        </p15:guide>
        <p15:guide id="14" orient="horz" pos="425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- Badge - U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FE0FBD3A-57D6-A272-0428-2A34D0FA44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  <p:pic>
        <p:nvPicPr>
          <p:cNvPr id="5" name="Graphic 14">
            <a:extLst>
              <a:ext uri="{FF2B5EF4-FFF2-40B4-BE49-F238E27FC236}">
                <a16:creationId xmlns:a16="http://schemas.microsoft.com/office/drawing/2014/main" id="{2EDCA7F7-2059-CA6B-622F-52BF4A979D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b="10829"/>
          <a:stretch/>
        </p:blipFill>
        <p:spPr>
          <a:xfrm>
            <a:off x="2464033" y="0"/>
            <a:ext cx="6890132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963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550">
          <p15:clr>
            <a:srgbClr val="FBAE40"/>
          </p15:clr>
        </p15:guide>
        <p15:guide id="3" orient="horz" pos="991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pos="624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- Badge - Dragon's 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EC7CE4DA-6511-3E9E-C2EB-1B84801C64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  <p:pic>
        <p:nvPicPr>
          <p:cNvPr id="5" name="Graphic 14">
            <a:extLst>
              <a:ext uri="{FF2B5EF4-FFF2-40B4-BE49-F238E27FC236}">
                <a16:creationId xmlns:a16="http://schemas.microsoft.com/office/drawing/2014/main" id="{D991D590-F710-3EC7-89D0-C5BD206CC2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29" b="10829"/>
          <a:stretch/>
        </p:blipFill>
        <p:spPr>
          <a:xfrm>
            <a:off x="2464033" y="0"/>
            <a:ext cx="6890132" cy="539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823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3" orient="horz" pos="584">
          <p15:clr>
            <a:srgbClr val="FBAE40"/>
          </p15:clr>
        </p15:guide>
        <p15:guide id="4" orient="horz" pos="991">
          <p15:clr>
            <a:srgbClr val="FBAE40"/>
          </p15:clr>
        </p15:guide>
        <p15:guide id="5" orient="horz" pos="2558">
          <p15:clr>
            <a:srgbClr val="FBAE40"/>
          </p15:clr>
        </p15:guide>
        <p15:guide id="6" pos="624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- Monogram Patter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66C486-2870-708F-E70D-D2D0C47B9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41A9B5-3FA5-7785-AF5A-0A412B1AFDA1}"/>
              </a:ext>
            </a:extLst>
          </p:cNvPr>
          <p:cNvSpPr/>
          <p:nvPr/>
        </p:nvSpPr>
        <p:spPr>
          <a:xfrm>
            <a:off x="5286375" y="4329112"/>
            <a:ext cx="3857625" cy="814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70F07264-93E4-2E85-06F0-D67D6C729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379" y="4574426"/>
            <a:ext cx="3461617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88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558">
          <p15:clr>
            <a:srgbClr val="FBAE40"/>
          </p15:clr>
        </p15:guide>
        <p15:guide id="2" pos="483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2744">
          <p15:clr>
            <a:srgbClr val="FBAE40"/>
          </p15:clr>
        </p15:guide>
        <p15:guide id="6" orient="horz" pos="99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353"/>
            <a:ext cx="8229600" cy="9004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00" y="1357375"/>
            <a:ext cx="8229600" cy="323724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Calibri"/>
                <a:cs typeface="Calibri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Calibri"/>
                <a:cs typeface="Calibri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Calibri"/>
                <a:cs typeface="Calibri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Calibri"/>
                <a:cs typeface="Calibri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 descr="site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22" y="4684004"/>
            <a:ext cx="2106706" cy="36984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114931" y="471503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785CAA7-4142-4CD4-94C5-813CE27749B5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5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adi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EF6E62-8833-69A6-FF19-3B62920BC0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6000">
                <a:srgbClr val="0B3F22"/>
              </a:gs>
              <a:gs pos="100000">
                <a:schemeClr val="accent3"/>
              </a:gs>
              <a:gs pos="0">
                <a:schemeClr val="accent1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 – Gradient #1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Graphic 8">
            <a:extLst>
              <a:ext uri="{FF2B5EF4-FFF2-40B4-BE49-F238E27FC236}">
                <a16:creationId xmlns:a16="http://schemas.microsoft.com/office/drawing/2014/main" id="{949F81BC-2688-DC1F-9B2D-A0DC1D3384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96A346-BC22-B60A-8007-0A3D4AFE1A5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1190441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546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991">
          <p15:clr>
            <a:srgbClr val="FBAE40"/>
          </p15:clr>
        </p15:guide>
        <p15:guide id="6" orient="horz" pos="2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adient #1 with Gol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AA40BA-E3E3-051E-9DC3-67DDF588C43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6000">
                <a:srgbClr val="0B3F22"/>
              </a:gs>
              <a:gs pos="100000">
                <a:schemeClr val="accent3"/>
              </a:gs>
              <a:gs pos="0">
                <a:schemeClr val="accent1"/>
              </a:gs>
            </a:gsLst>
            <a:lin ang="1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BFFBB1-09AD-2142-892E-C4655DFBA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 – Gradient #1 with Gold Bar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AFCF8C-333C-AB4A-9E7D-40B5AC498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/>
        </p:nvSpPr>
        <p:spPr>
          <a:xfrm>
            <a:off x="0" y="4941508"/>
            <a:ext cx="9144000" cy="201992"/>
          </a:xfrm>
          <a:prstGeom prst="rect">
            <a:avLst/>
          </a:prstGeom>
          <a:gradFill>
            <a:gsLst>
              <a:gs pos="69000">
                <a:schemeClr val="accent2"/>
              </a:gs>
              <a:gs pos="0">
                <a:schemeClr val="accent2">
                  <a:lumMod val="48000"/>
                  <a:lumOff val="5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A654B919-31DF-5843-9719-93B45F32D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13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84">
          <p15:clr>
            <a:srgbClr val="FBAE40"/>
          </p15:clr>
        </p15:guide>
        <p15:guide id="4" orient="horz" pos="991">
          <p15:clr>
            <a:srgbClr val="FBAE40"/>
          </p15:clr>
        </p15:guide>
        <p15:guide id="5" orient="horz" pos="2550">
          <p15:clr>
            <a:srgbClr val="FBAE40"/>
          </p15:clr>
        </p15:guide>
        <p15:guide id="6" orient="horz" pos="2744">
          <p15:clr>
            <a:srgbClr val="FBAE40"/>
          </p15:clr>
        </p15:guide>
        <p15:guide id="7" pos="62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radient #2">
    <p:bg>
      <p:bgPr>
        <a:gradFill flip="none" rotWithShape="1">
          <a:gsLst>
            <a:gs pos="6000">
              <a:schemeClr val="accent5"/>
            </a:gs>
            <a:gs pos="65000">
              <a:schemeClr val="accent1"/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7C0CC0-C774-0848-A11D-83E3655401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3000">
                <a:schemeClr val="accent1"/>
              </a:gs>
              <a:gs pos="98000">
                <a:schemeClr val="accent3"/>
              </a:gs>
              <a:gs pos="6000">
                <a:schemeClr val="accent5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gradFill>
                <a:gsLst>
                  <a:gs pos="76000">
                    <a:srgbClr val="033319"/>
                  </a:gs>
                  <a:gs pos="69000">
                    <a:schemeClr val="accent3"/>
                  </a:gs>
                  <a:gs pos="100000">
                    <a:schemeClr val="accent3"/>
                  </a:gs>
                  <a:gs pos="41000">
                    <a:schemeClr val="accent1"/>
                  </a:gs>
                </a:gsLst>
                <a:lin ang="1800000" scaled="0"/>
              </a:gra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9DD234-377A-C202-A52D-BDBAD4FF13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1407440"/>
            <a:ext cx="6858000" cy="1790700"/>
          </a:xfr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Title Slide – Gradient #2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7303A12-A6ED-C9F0-60E1-DE38BCFBD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267196"/>
            <a:ext cx="6858000" cy="1241822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3E9861E2-1522-3CBF-1D25-5C57EA1C29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27" y="659574"/>
            <a:ext cx="3461617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335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2546">
          <p15:clr>
            <a:srgbClr val="FBAE40"/>
          </p15:clr>
        </p15:guide>
        <p15:guide id="3" pos="6243">
          <p15:clr>
            <a:srgbClr val="FBAE40"/>
          </p15:clr>
        </p15:guide>
        <p15:guide id="4" orient="horz" pos="584">
          <p15:clr>
            <a:srgbClr val="FBAE40"/>
          </p15:clr>
        </p15:guide>
        <p15:guide id="5" orient="horz" pos="991">
          <p15:clr>
            <a:srgbClr val="FBAE40"/>
          </p15:clr>
        </p15:guide>
        <p15:guide id="6" orient="horz" pos="2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7C0CC0-C774-0848-A11D-83E3655401B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13" y="1420326"/>
            <a:ext cx="6862350" cy="2948220"/>
          </a:xfrm>
        </p:spPr>
        <p:txBody>
          <a:bodyPr/>
          <a:lstStyle>
            <a:lvl1pPr marL="342884" indent="-342884">
              <a:lnSpc>
                <a:spcPct val="100000"/>
              </a:lnSpc>
              <a:buClr>
                <a:schemeClr val="accent2"/>
              </a:buClr>
              <a:buFont typeface="+mj-lt"/>
              <a:buAutoNum type="arabicPeriod"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85766" indent="-342884">
              <a:lnSpc>
                <a:spcPct val="100000"/>
              </a:lnSpc>
              <a:buClr>
                <a:schemeClr val="accent2"/>
              </a:buClr>
              <a:buFont typeface="+mj-lt"/>
              <a:buAutoNum type="arabicPeriod"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42929" indent="-257162">
              <a:lnSpc>
                <a:spcPct val="100000"/>
              </a:lnSpc>
              <a:buClr>
                <a:schemeClr val="accent2"/>
              </a:buClr>
              <a:buFont typeface="+mj-lt"/>
              <a:buAutoNum type="arabicPeriod"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85811" indent="-257162">
              <a:lnSpc>
                <a:spcPct val="100000"/>
              </a:lnSpc>
              <a:buClr>
                <a:schemeClr val="accent2"/>
              </a:buClr>
              <a:buFont typeface="+mj-lt"/>
              <a:buAutoNum type="arabicPeriod"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628694" indent="-257162">
              <a:lnSpc>
                <a:spcPct val="100000"/>
              </a:lnSpc>
              <a:buClr>
                <a:schemeClr val="accent2"/>
              </a:buClr>
              <a:buFont typeface="+mj-lt"/>
              <a:buAutoNum type="arabicPeriod"/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15" y="695330"/>
            <a:ext cx="6862349" cy="3375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6E5B7-9C36-8C48-82D2-06CDA969C61C}"/>
              </a:ext>
            </a:extLst>
          </p:cNvPr>
          <p:cNvCxnSpPr>
            <a:cxnSpLocks/>
          </p:cNvCxnSpPr>
          <p:nvPr/>
        </p:nvCxnSpPr>
        <p:spPr>
          <a:xfrm flipH="1">
            <a:off x="571914" y="1197072"/>
            <a:ext cx="75325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88AB329A-D2E1-4246-AA52-3B7FD857F1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13" y="4549779"/>
            <a:ext cx="1903658" cy="3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865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orient="horz" pos="915">
          <p15:clr>
            <a:srgbClr val="FBAE40"/>
          </p15:clr>
        </p15:guide>
        <p15:guide id="3" orient="horz" pos="1194">
          <p15:clr>
            <a:srgbClr val="FBAE40"/>
          </p15:clr>
        </p15:guide>
        <p15:guide id="4" orient="horz" pos="3973">
          <p15:clr>
            <a:srgbClr val="FBAE40"/>
          </p15:clr>
        </p15:guide>
        <p15:guide id="5" pos="6244">
          <p15:clr>
            <a:srgbClr val="FBAE40"/>
          </p15:clr>
        </p15:guide>
        <p15:guide id="6" orient="horz" pos="5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CD225-A513-DC4E-A674-AF41913C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0" y="357542"/>
            <a:ext cx="7930198" cy="5764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51A1-488D-7348-8268-C07AC9E2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271" y="1234252"/>
            <a:ext cx="8339462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53CCB-6D68-7E4F-88D7-3EF0427B1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9E4AF24-435A-324D-AE4F-BC2934A4F1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6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712" r:id="rId56"/>
    <p:sldLayoutId id="2147483713" r:id="rId57"/>
    <p:sldLayoutId id="2147483714" r:id="rId58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eredjobs.com/" TargetMode="External"/><Relationship Id="rId2" Type="http://schemas.openxmlformats.org/officeDocument/2006/relationships/hyperlink" Target="http://www.uab.edu/faculty/hiring/item/278-faculty-recruitment-resource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du/faculty/hiri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uab.edu/faculty/hiring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du/humanresources/home/careers" TargetMode="External"/><Relationship Id="rId2" Type="http://schemas.openxmlformats.org/officeDocument/2006/relationships/hyperlink" Target="http://www.uab.edu/faculty/hiring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ab.edu/humanresources/home/recruitmentservices/recruitment-services-for-uabemployees/search-firm-guidelin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a-hrsuite-production.s3.amazonaws.com/2742/docs/5960.docx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www.uab.edu/faculty/jobs" TargetMode="Externa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97842"/>
            <a:ext cx="6858000" cy="1790700"/>
          </a:xfrm>
        </p:spPr>
        <p:txBody>
          <a:bodyPr anchor="b">
            <a:normAutofit/>
          </a:bodyPr>
          <a:lstStyle/>
          <a:p>
            <a:r>
              <a:rPr lang="en-US" sz="3100" b="1" i="1"/>
              <a:t>Training for </a:t>
            </a:r>
            <a:br>
              <a:rPr lang="en-US" sz="3100" b="1" i="1"/>
            </a:br>
            <a:r>
              <a:rPr lang="en-US" sz="3100" b="1" i="1"/>
              <a:t>New Faculty Search Committees:</a:t>
            </a:r>
            <a:br>
              <a:rPr lang="en-US" sz="3100" b="1" i="1"/>
            </a:br>
            <a:r>
              <a:rPr lang="en-US" sz="3100" b="1" i="1"/>
              <a:t>From Selection to Onboarding</a:t>
            </a:r>
            <a:br>
              <a:rPr lang="en-US" sz="3100" b="1" i="1"/>
            </a:br>
            <a:endParaRPr lang="en-US" sz="3100" b="1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857599"/>
            <a:ext cx="6858000" cy="418979"/>
          </a:xfrm>
        </p:spPr>
        <p:txBody>
          <a:bodyPr>
            <a:normAutofit/>
          </a:bodyPr>
          <a:lstStyle/>
          <a:p>
            <a:r>
              <a:rPr lang="en-US" dirty="0"/>
              <a:t>UAB Office of the Provost</a:t>
            </a:r>
          </a:p>
        </p:txBody>
      </p:sp>
    </p:spTree>
    <p:extLst>
      <p:ext uri="{BB962C8B-B14F-4D97-AF65-F5344CB8AC3E}">
        <p14:creationId xmlns:p14="http://schemas.microsoft.com/office/powerpoint/2010/main" val="273387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0" y="1234252"/>
            <a:ext cx="3979992" cy="3263504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Advertising and other outreach</a:t>
            </a:r>
          </a:p>
          <a:p>
            <a:pPr lvl="1"/>
            <a:r>
              <a:rPr lang="en-US" sz="1800" dirty="0"/>
              <a:t>Use resources of </a:t>
            </a:r>
            <a:r>
              <a:rPr lang="en-US" sz="1800" dirty="0">
                <a:hlinkClick r:id="rId2"/>
              </a:rPr>
              <a:t>Graystone Group Recruitment Advertising Agency</a:t>
            </a:r>
            <a:r>
              <a:rPr lang="en-US" sz="1800" dirty="0"/>
              <a:t>, which sponsors </a:t>
            </a:r>
            <a:r>
              <a:rPr lang="en-US" sz="1800" dirty="0">
                <a:hlinkClick r:id="rId3"/>
              </a:rPr>
              <a:t>www.higheredjobs.com</a:t>
            </a:r>
            <a:r>
              <a:rPr lang="en-US" sz="1800" dirty="0"/>
              <a:t> (all UAB faculty postings appear here)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1" y="357542"/>
            <a:ext cx="7977348" cy="57640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i="0" kern="1200">
                <a:latin typeface="Arial" panose="020B0604020202020204" pitchFamily="34" charset="0"/>
                <a:ea typeface="+mj-ea"/>
                <a:cs typeface="+mj-cs"/>
              </a:rPr>
              <a:t>Best practices in recruitment (contd.)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7887" y="3909248"/>
            <a:ext cx="6074228" cy="8067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685766">
              <a:spcBef>
                <a:spcPts val="750"/>
              </a:spcBef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“The University of Alabama at Birmingham is an </a:t>
            </a:r>
          </a:p>
          <a:p>
            <a:pPr defTabSz="685766">
              <a:spcBef>
                <a:spcPts val="750"/>
              </a:spcBef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Equal Employer/Equal Educational Opportunity Institution”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DBF96A7-4EFB-2C40-17FE-4291F6C37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1" y="357542"/>
            <a:ext cx="7977348" cy="57640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i="0" kern="1200">
                <a:latin typeface="Arial" panose="020B0604020202020204" pitchFamily="34" charset="0"/>
                <a:ea typeface="+mj-ea"/>
                <a:cs typeface="+mj-cs"/>
              </a:rPr>
              <a:t>Best practices in recruitment (contd.)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DAC2FA7-C0F5-1164-C230-5B249C479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399436" y="1234252"/>
            <a:ext cx="2900498" cy="3263504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marL="3175">
              <a:lnSpc>
                <a:spcPct val="90000"/>
              </a:lnSpc>
            </a:pPr>
            <a:r>
              <a:rPr lang="en-US" sz="1400"/>
              <a:t>Suggestions for advertising and other outreach (contd.)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Higher education publications</a:t>
            </a:r>
          </a:p>
          <a:p>
            <a:pPr lvl="3">
              <a:lnSpc>
                <a:spcPct val="90000"/>
              </a:lnSpc>
            </a:pPr>
            <a:r>
              <a:rPr lang="en-US" sz="1400" u="sng"/>
              <a:t>Chronicle of Higher Education</a:t>
            </a:r>
          </a:p>
          <a:p>
            <a:pPr lvl="3">
              <a:lnSpc>
                <a:spcPct val="90000"/>
              </a:lnSpc>
            </a:pPr>
            <a:r>
              <a:rPr lang="en-US" sz="1400" u="sng"/>
              <a:t>EDU Ledger formerly Diverse Issues in Higher Education</a:t>
            </a:r>
          </a:p>
          <a:p>
            <a:pPr lvl="3">
              <a:lnSpc>
                <a:spcPct val="90000"/>
              </a:lnSpc>
            </a:pPr>
            <a:r>
              <a:rPr lang="en-US" sz="1400" u="sng"/>
              <a:t>HigherEdJobs.com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Online resources</a:t>
            </a:r>
          </a:p>
          <a:p>
            <a:pPr lvl="3">
              <a:lnSpc>
                <a:spcPct val="90000"/>
              </a:lnSpc>
            </a:pPr>
            <a:r>
              <a:rPr lang="en-US" sz="1400"/>
              <a:t>Insidehighered.com</a:t>
            </a:r>
          </a:p>
          <a:p>
            <a:pPr lvl="3">
              <a:lnSpc>
                <a:spcPct val="90000"/>
              </a:lnSpc>
            </a:pPr>
            <a:r>
              <a:rPr lang="en-US" sz="1400"/>
              <a:t>Academickeys.com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Professional journals and academic conferences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17EAAA65-B6F2-E3E1-A6FB-43C0A1BB1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653970"/>
              </p:ext>
            </p:extLst>
          </p:nvPr>
        </p:nvGraphicFramePr>
        <p:xfrm>
          <a:off x="3565558" y="2389909"/>
          <a:ext cx="5151578" cy="87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23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46" y="2047766"/>
            <a:ext cx="3466067" cy="2308116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dirty="0"/>
              <a:t>Advertising/outreach (contd.)</a:t>
            </a:r>
          </a:p>
          <a:p>
            <a:pPr lvl="1"/>
            <a:r>
              <a:rPr lang="en-US" sz="1800"/>
              <a:t>Graduate students nearing graduation</a:t>
            </a:r>
          </a:p>
          <a:p>
            <a:pPr lvl="1"/>
            <a:r>
              <a:rPr lang="en-US" sz="1800"/>
              <a:t>Award and fellowship winners</a:t>
            </a:r>
          </a:p>
          <a:p>
            <a:pPr lvl="1"/>
            <a:r>
              <a:rPr lang="en-US" sz="1800"/>
              <a:t>Junior or mid-level faculty </a:t>
            </a:r>
          </a:p>
          <a:p>
            <a:pPr lvl="1"/>
            <a:r>
              <a:rPr lang="en-US" sz="1800"/>
              <a:t>Re-advertise if necessary</a:t>
            </a:r>
          </a:p>
          <a:p>
            <a:pPr lvl="1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0" y="357542"/>
            <a:ext cx="7978540" cy="57640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i="0" kern="1200">
                <a:latin typeface="Arial" panose="020B0604020202020204" pitchFamily="34" charset="0"/>
                <a:ea typeface="+mj-ea"/>
                <a:cs typeface="+mj-cs"/>
              </a:rPr>
              <a:t>Best practices in recruitment (contd.)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1B42795-AADB-B6A1-5172-B8EB52AD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C6A84-8B27-431D-DE47-6676D27D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69" r="-2" b="-2"/>
          <a:stretch>
            <a:fillRect/>
          </a:stretch>
        </p:blipFill>
        <p:spPr>
          <a:xfrm>
            <a:off x="4917994" y="2047766"/>
            <a:ext cx="3466067" cy="23081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17991" y="1630785"/>
            <a:ext cx="3466065" cy="3265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685766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</a:pPr>
            <a:r>
              <a:rPr lang="en-US" b="1" i="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b="1" i="0" kern="12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www.uab.edu/faculty/hiring</a:t>
            </a:r>
            <a:endParaRPr lang="en-US" b="1" i="0" kern="120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Receiving the applications</a:t>
            </a:r>
          </a:p>
          <a:p>
            <a:pPr lvl="1"/>
            <a:r>
              <a:rPr lang="en-US" sz="1800" dirty="0"/>
              <a:t>Ensure all committee members get applications promptly and confidentially</a:t>
            </a:r>
          </a:p>
          <a:p>
            <a:pPr lvl="2"/>
            <a:r>
              <a:rPr lang="en-US" sz="1800" dirty="0"/>
              <a:t>Use UAB PeopleAdmin Faculty Recruitment System to review applicants</a:t>
            </a:r>
          </a:p>
          <a:p>
            <a:pPr lvl="1"/>
            <a:r>
              <a:rPr lang="en-US" sz="1800" dirty="0"/>
              <a:t>Committee chair should acknowledge receipt to applicants (UAB PeopleAdmin also automatically sends email)</a:t>
            </a:r>
          </a:p>
          <a:p>
            <a:pPr lvl="1"/>
            <a:r>
              <a:rPr lang="en-US" sz="1800" dirty="0"/>
              <a:t>Schedule one or more committee meetings to review applications</a:t>
            </a:r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/>
              <a:t>Reviewing the candidates</a:t>
            </a:r>
            <a:endParaRPr lang="en-US" b="1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A3C5D3D8-5B6B-1097-565E-9845C5727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0" name="Slide Number Placeholder 3" hidden="1">
            <a:extLst>
              <a:ext uri="{FF2B5EF4-FFF2-40B4-BE49-F238E27FC236}">
                <a16:creationId xmlns:a16="http://schemas.microsoft.com/office/drawing/2014/main" id="{17CA894A-9512-A0A9-8328-8EC3BFA5A4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5" name="Slide Number Placeholder 3" hidden="1">
            <a:extLst>
              <a:ext uri="{FF2B5EF4-FFF2-40B4-BE49-F238E27FC236}">
                <a16:creationId xmlns:a16="http://schemas.microsoft.com/office/drawing/2014/main" id="{DA5B6B51-9391-3956-964A-E8A3A43749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7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15" y="695330"/>
            <a:ext cx="6862349" cy="337523"/>
          </a:xfrm>
        </p:spPr>
        <p:txBody>
          <a:bodyPr anchor="t">
            <a:normAutofit/>
          </a:bodyPr>
          <a:lstStyle/>
          <a:p>
            <a:r>
              <a:rPr lang="en-US" sz="2300" b="1"/>
              <a:t>Interviewing the candidates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636992-59E7-51D3-58FC-39740A396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664475"/>
              </p:ext>
            </p:extLst>
          </p:nvPr>
        </p:nvGraphicFramePr>
        <p:xfrm>
          <a:off x="571913" y="1420326"/>
          <a:ext cx="6862350" cy="294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17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Selecting the candidates to interview</a:t>
            </a:r>
          </a:p>
          <a:p>
            <a:pPr lvl="1"/>
            <a:r>
              <a:rPr lang="en-US" sz="1800"/>
              <a:t>Check references and review letters of recommendation</a:t>
            </a:r>
          </a:p>
          <a:p>
            <a:pPr lvl="1"/>
            <a:r>
              <a:rPr lang="en-US" sz="1800"/>
              <a:t>Work with your Integrity Officer on special efforts to ensure the most qualified applicant pool</a:t>
            </a:r>
          </a:p>
          <a:p>
            <a:pPr lvl="2"/>
            <a:r>
              <a:rPr lang="en-US" sz="1800"/>
              <a:t>Committee may have to reopen or intensify 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Interviewing the candidates (contd.)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5CBC2C3-BFA6-5A19-09B6-D64AB490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During the interview</a:t>
            </a:r>
          </a:p>
          <a:p>
            <a:pPr lvl="1"/>
            <a:r>
              <a:rPr lang="en-US" sz="1800"/>
              <a:t>All questions must be job-related and similar for all candidates. </a:t>
            </a:r>
          </a:p>
          <a:p>
            <a:pPr lvl="1"/>
            <a:r>
              <a:rPr lang="en-US" sz="1800"/>
              <a:t>Some inquiries are not permitted because they request or allow use of information that may lead to unfair, biased decisions. </a:t>
            </a:r>
          </a:p>
          <a:p>
            <a:pPr marL="739775" lvl="2" indent="0">
              <a:buNone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Interviewing the candidates (contd.)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A6F4481-F0A7-2386-BD2A-073555334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During the interview (contd.)</a:t>
            </a:r>
          </a:p>
          <a:p>
            <a:pPr lvl="1"/>
            <a:r>
              <a:rPr lang="en-US" sz="1800" dirty="0"/>
              <a:t>All committee members should take clear notes that are job-related and fact-based </a:t>
            </a:r>
          </a:p>
          <a:p>
            <a:pPr lvl="1"/>
            <a:r>
              <a:rPr lang="en-US" sz="1800" dirty="0"/>
              <a:t>Consider standardized rating sheets and questions*</a:t>
            </a:r>
          </a:p>
          <a:p>
            <a:pPr lvl="1"/>
            <a:r>
              <a:rPr lang="en-US" sz="1800" dirty="0"/>
              <a:t>Ask the same questions to all candidates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342883" lvl="1" indent="0">
              <a:buNone/>
            </a:pPr>
            <a:r>
              <a:rPr lang="en-US" sz="1800" dirty="0"/>
              <a:t>*Candidate evaluations/ratings can occur in UAB PeopleAdmin. </a:t>
            </a:r>
          </a:p>
          <a:p>
            <a:pPr marL="342883" lvl="1" indent="0">
              <a:buNone/>
            </a:pPr>
            <a:r>
              <a:rPr lang="en-US" sz="1800" dirty="0"/>
              <a:t>Contact Faculty Affairs for details.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Interviewing the candidates (contd.)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AC499A-23C6-3F02-690A-931CDBB3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1" y="357542"/>
            <a:ext cx="7977348" cy="57640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i="0" kern="1200" dirty="0">
                <a:latin typeface="Arial" panose="020B0604020202020204" pitchFamily="34" charset="0"/>
                <a:ea typeface="+mj-ea"/>
                <a:cs typeface="+mj-cs"/>
              </a:rPr>
              <a:t>Making the offer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DF85BEF-F439-E6AC-CA11-54C779C02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436" y="1234252"/>
            <a:ext cx="2900498" cy="32635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171442" indent="-171442" defTabSz="685766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All official offer letters must be approved by the Provost in advance of extending the offer.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9525F87-46B2-DFE7-9B9F-66545E960E97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532905753"/>
              </p:ext>
            </p:extLst>
          </p:nvPr>
        </p:nvGraphicFramePr>
        <p:xfrm>
          <a:off x="3565558" y="1234253"/>
          <a:ext cx="5151578" cy="326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05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3734832" cy="3399661"/>
          </a:xfrm>
        </p:spPr>
        <p:txBody>
          <a:bodyPr>
            <a:normAutofit/>
          </a:bodyPr>
          <a:lstStyle/>
          <a:p>
            <a:r>
              <a:rPr lang="en-US" dirty="0"/>
              <a:t>Must be included in each candidate’s file:</a:t>
            </a:r>
          </a:p>
          <a:p>
            <a:pPr lvl="1"/>
            <a:r>
              <a:rPr lang="en-US" sz="1800" dirty="0"/>
              <a:t>Rating sheets</a:t>
            </a:r>
          </a:p>
          <a:p>
            <a:pPr lvl="1"/>
            <a:r>
              <a:rPr lang="en-US" sz="1800" dirty="0"/>
              <a:t>All notes</a:t>
            </a:r>
          </a:p>
          <a:p>
            <a:pPr lvl="2"/>
            <a:r>
              <a:rPr lang="en-US" sz="1800" dirty="0"/>
              <a:t>Watch for casual comments in margins</a:t>
            </a:r>
          </a:p>
          <a:p>
            <a:pPr lvl="2"/>
            <a:r>
              <a:rPr lang="en-US" sz="1800" dirty="0"/>
              <a:t>Notes can also be made in UAB PeopleAdmin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www.uab.edu/faculty/hiring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3495E-7838-D6CE-AAAC-C71A29D0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957" b="3"/>
          <a:stretch>
            <a:fillRect/>
          </a:stretch>
        </p:blipFill>
        <p:spPr>
          <a:xfrm>
            <a:off x="4457952" y="1234252"/>
            <a:ext cx="4373232" cy="3399661"/>
          </a:xfrm>
          <a:prstGeom prst="rect">
            <a:avLst/>
          </a:prstGeom>
          <a:noFill/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F71F14C-4E66-92A5-6382-F1B8D1259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>
                <a:latin typeface="Arial" panose="020B0604020202020204" pitchFamily="34" charset="0"/>
              </a:rPr>
              <a:pPr>
                <a:spcAft>
                  <a:spcPts val="600"/>
                </a:spcAft>
              </a:pPr>
              <a:t>19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0" y="357542"/>
            <a:ext cx="7930198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1953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Purpose of this training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006921-2692-3752-CCB5-B63A16971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224026-6ED8-B3D9-E189-692A30F80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1919"/>
              </p:ext>
            </p:extLst>
          </p:nvPr>
        </p:nvGraphicFramePr>
        <p:xfrm>
          <a:off x="402271" y="1234252"/>
          <a:ext cx="833946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69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After the search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BCDFEF9-F73E-37F5-0EE8-B6AA6D27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38074F-99CD-DD32-34AA-DEC826753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198625"/>
              </p:ext>
            </p:extLst>
          </p:nvPr>
        </p:nvGraphicFramePr>
        <p:xfrm>
          <a:off x="402271" y="1234252"/>
          <a:ext cx="833946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31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UAB Provost Office</a:t>
            </a:r>
          </a:p>
          <a:p>
            <a:pPr lvl="1"/>
            <a:r>
              <a:rPr lang="en-US" sz="1800" dirty="0"/>
              <a:t>Faculty website: </a:t>
            </a:r>
            <a:r>
              <a:rPr lang="en-US" sz="1800" dirty="0">
                <a:hlinkClick r:id="rId2"/>
              </a:rPr>
              <a:t>http://www.uab.edu/faculty/hiring</a:t>
            </a:r>
            <a:endParaRPr lang="en-US" sz="1800" dirty="0"/>
          </a:p>
          <a:p>
            <a:r>
              <a:rPr lang="en-US" dirty="0"/>
              <a:t>UAB Human Resources</a:t>
            </a:r>
          </a:p>
          <a:p>
            <a:pPr lvl="1"/>
            <a:r>
              <a:rPr lang="en-US" sz="1800" dirty="0"/>
              <a:t>Careers website: </a:t>
            </a:r>
            <a:r>
              <a:rPr lang="en-US" sz="1800" dirty="0">
                <a:hlinkClick r:id="rId3"/>
              </a:rPr>
              <a:t>http://www.uab.edu/humanresources/home/careers</a:t>
            </a:r>
            <a:endParaRPr lang="en-US" sz="1800" dirty="0"/>
          </a:p>
          <a:p>
            <a:pPr lvl="1"/>
            <a:r>
              <a:rPr lang="en-US" sz="1800" dirty="0"/>
              <a:t>Search Firm Guidelines – refer to the link below if you are using a search firm</a:t>
            </a:r>
          </a:p>
          <a:p>
            <a:pPr marL="344488" lvl="1" indent="0">
              <a:buNone/>
            </a:pPr>
            <a:r>
              <a:rPr lang="en-US" sz="1800" dirty="0">
                <a:hlinkClick r:id="rId4"/>
              </a:rPr>
              <a:t>Search Firm Guidelines | Human Resources</a:t>
            </a:r>
            <a:endParaRPr lang="en-US" sz="1800" dirty="0"/>
          </a:p>
          <a:p>
            <a:pPr marL="344488" lvl="1" indent="0"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Campus resources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8377A5D-FD16-7958-0732-C1645B8DB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4" y="1234252"/>
            <a:ext cx="2464337" cy="3399661"/>
          </a:xfrm>
        </p:spPr>
        <p:txBody>
          <a:bodyPr>
            <a:normAutofit/>
          </a:bodyPr>
          <a:lstStyle/>
          <a:p>
            <a:r>
              <a:rPr lang="en-US" dirty="0"/>
              <a:t>For quick guide to UAB Faculty Jobs or UAB PeopleAdmin, see: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1" y="357542"/>
            <a:ext cx="7977348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Campus resources (contd.)</a:t>
            </a:r>
          </a:p>
        </p:txBody>
      </p:sp>
      <p:sp>
        <p:nvSpPr>
          <p:cNvPr id="1031" name="Slide Number Placeholder 3">
            <a:extLst>
              <a:ext uri="{FF2B5EF4-FFF2-40B4-BE49-F238E27FC236}">
                <a16:creationId xmlns:a16="http://schemas.microsoft.com/office/drawing/2014/main" id="{147885BC-0354-AD8E-BDE2-FAA8B1D21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28671" r="23922" b="7451"/>
          <a:stretch/>
        </p:blipFill>
        <p:spPr bwMode="auto">
          <a:xfrm>
            <a:off x="5915283" y="1234251"/>
            <a:ext cx="2464336" cy="26700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086" y="2264229"/>
            <a:ext cx="2598057" cy="2213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42" indent="-171442" defTabSz="685766"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i="0" kern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UAB Faculty Jobs Quick Reference Guide</a:t>
            </a:r>
            <a:endParaRPr lang="en-US" b="0" i="0" kern="1200" dirty="0"/>
          </a:p>
        </p:txBody>
      </p:sp>
    </p:spTree>
    <p:extLst>
      <p:ext uri="{BB962C8B-B14F-4D97-AF65-F5344CB8AC3E}">
        <p14:creationId xmlns:p14="http://schemas.microsoft.com/office/powerpoint/2010/main" val="311747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486271A-3554-50E1-FAEA-94C300FE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CE6BF7-8100-886D-0FA0-D29BDF264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839724"/>
              </p:ext>
            </p:extLst>
          </p:nvPr>
        </p:nvGraphicFramePr>
        <p:xfrm>
          <a:off x="402271" y="1234252"/>
          <a:ext cx="833946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92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Composition of the committee</a:t>
            </a:r>
          </a:p>
          <a:p>
            <a:pPr lvl="1"/>
            <a:r>
              <a:rPr lang="en-US" sz="1800" dirty="0"/>
              <a:t>Do members of the committee reflect the composition of the department?</a:t>
            </a:r>
          </a:p>
          <a:p>
            <a:pPr lvl="1"/>
            <a:r>
              <a:rPr lang="en-US" sz="1800" dirty="0"/>
              <a:t>Who is the chair?</a:t>
            </a:r>
          </a:p>
          <a:p>
            <a:pPr lvl="1"/>
            <a:r>
              <a:rPr lang="en-US" sz="1800" dirty="0"/>
              <a:t>Who is responsible for keeping records and for submitting forms to HR consultant and Provost’s Office?</a:t>
            </a:r>
          </a:p>
          <a:p>
            <a:pPr lvl="1"/>
            <a:r>
              <a:rPr lang="en-US" sz="1800" dirty="0"/>
              <a:t>Does your college, school or department have its own faculty search guidelines?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/>
              <a:t>Organize the search committee</a:t>
            </a:r>
            <a:endParaRPr lang="en-US" b="1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96FB418-EDAF-345E-FD95-41DADB4F0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Participation in and attendance at committee meetings are crucial</a:t>
            </a:r>
          </a:p>
          <a:p>
            <a:pPr lvl="1"/>
            <a:r>
              <a:rPr lang="en-US" sz="1800"/>
              <a:t>Do not agree to serve if you cannot participate fully</a:t>
            </a:r>
          </a:p>
          <a:p>
            <a:r>
              <a:rPr lang="en-US" dirty="0"/>
              <a:t>The best committee members:</a:t>
            </a:r>
          </a:p>
          <a:p>
            <a:pPr lvl="1"/>
            <a:r>
              <a:rPr lang="en-US" sz="1800"/>
              <a:t>are highly regarded in their department, the University, and the community</a:t>
            </a:r>
          </a:p>
          <a:p>
            <a:pPr lvl="1"/>
            <a:r>
              <a:rPr lang="en-US" sz="1800"/>
              <a:t>have experience in faculty searches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Organize the search committee (contd.)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9F61497-D7C3-DEB6-4386-C9CC5F35E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1" y="357542"/>
            <a:ext cx="7977348" cy="57640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i="0" kern="1200"/>
              <a:t>Organize the search committee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764573" y="1234252"/>
            <a:ext cx="3979992" cy="3263504"/>
          </a:xfrm>
        </p:spPr>
        <p:txBody>
          <a:bodyPr vert="horz" lIns="0" tIns="0" rIns="0" bIns="0" rtlCol="0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What are the tasks of this committee?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Write the job description and advertisement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advertise widely (see Graystone Group resources later)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specify preferred and minimum qualifications (“or” vs. “and”)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include the requirements for teaching, research and service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consider what are the essential functions of the position</a:t>
            </a:r>
          </a:p>
          <a:p>
            <a:pPr lvl="3">
              <a:lnSpc>
                <a:spcPct val="90000"/>
              </a:lnSpc>
            </a:pPr>
            <a:r>
              <a:rPr lang="en-US" sz="1400"/>
              <a:t>a job duty that must be performed by the person in the position, or a job duty that is not performed frequently but is critical to the position. </a:t>
            </a:r>
          </a:p>
          <a:p>
            <a:pPr lvl="1">
              <a:lnSpc>
                <a:spcPct val="90000"/>
              </a:lnSpc>
            </a:pPr>
            <a:endParaRPr lang="en-US" sz="140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4D7189F-7A5C-E0B0-1D81-D31C08B05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22344D6-35BA-FF65-60D2-B81169BF72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488985"/>
              </p:ext>
            </p:extLst>
          </p:nvPr>
        </p:nvGraphicFramePr>
        <p:xfrm>
          <a:off x="402270" y="1234252"/>
          <a:ext cx="397999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07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1" y="1234252"/>
            <a:ext cx="8339462" cy="3263504"/>
          </a:xfrm>
        </p:spPr>
        <p:txBody>
          <a:bodyPr>
            <a:normAutofit/>
          </a:bodyPr>
          <a:lstStyle/>
          <a:p>
            <a:r>
              <a:rPr lang="en-US" dirty="0"/>
              <a:t>What are the tasks of this committee (contd.)?</a:t>
            </a:r>
          </a:p>
          <a:p>
            <a:pPr lvl="1"/>
            <a:r>
              <a:rPr lang="en-US" sz="1800" dirty="0"/>
              <a:t>Budget for travel and other expenses?</a:t>
            </a:r>
          </a:p>
          <a:p>
            <a:pPr lvl="1"/>
            <a:r>
              <a:rPr lang="en-US" sz="1800" dirty="0"/>
              <a:t>Who will handle travel arrangements?</a:t>
            </a:r>
          </a:p>
          <a:p>
            <a:pPr lvl="1"/>
            <a:r>
              <a:rPr lang="en-US" sz="1800" dirty="0"/>
              <a:t>What is the schedule for committee meetings and candidate interviews?</a:t>
            </a:r>
          </a:p>
          <a:p>
            <a:pPr lvl="1"/>
            <a:r>
              <a:rPr lang="en-US" sz="1800" dirty="0"/>
              <a:t>Know exactly what gets submitted to whom and when for approvals – see resources on last page</a:t>
            </a:r>
          </a:p>
          <a:p>
            <a:pPr lvl="1"/>
            <a:r>
              <a:rPr lang="en-US" sz="1800" dirty="0"/>
              <a:t>See </a:t>
            </a:r>
            <a:r>
              <a:rPr lang="en-US" sz="1800" b="1" dirty="0"/>
              <a:t>“Best practices in recruitment” </a:t>
            </a:r>
            <a:r>
              <a:rPr lang="en-US" sz="1800" dirty="0"/>
              <a:t>in </a:t>
            </a:r>
            <a:r>
              <a:rPr lang="en-US" sz="1800"/>
              <a:t>this document. 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Organize the search committee (contd.)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FB870D6-9727-B7BE-8BE6-3B768E81E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1" y="357542"/>
            <a:ext cx="7977348" cy="576409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100" b="1" i="0" kern="1200" dirty="0">
                <a:latin typeface="Arial" panose="020B0604020202020204" pitchFamily="34" charset="0"/>
                <a:ea typeface="+mj-ea"/>
                <a:cs typeface="+mj-cs"/>
              </a:rPr>
              <a:t>UAB PeopleAdmin: </a:t>
            </a:r>
            <a:br>
              <a:rPr lang="en-US" sz="2100" b="1" i="0" kern="12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en-US" sz="2100" b="1" i="0" kern="1200" dirty="0">
                <a:latin typeface="Arial" panose="020B0604020202020204" pitchFamily="34" charset="0"/>
                <a:ea typeface="+mj-ea"/>
                <a:cs typeface="+mj-cs"/>
              </a:rPr>
              <a:t>The faculty recruitment system for UAB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852DB1B-748F-C458-0E38-366042ABC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65163" y="1196982"/>
            <a:ext cx="2900498" cy="3263504"/>
          </a:xfrm>
          <a:prstGeom prst="rect">
            <a:avLst/>
          </a:prstGeom>
        </p:spPr>
        <p:txBody>
          <a:bodyPr vert="horz" lIns="0" tIns="0" rIns="0" bIns="0" rtlCol="0" anchorCtr="0">
            <a:normAutofit/>
          </a:bodyPr>
          <a:lstStyle/>
          <a:p>
            <a:pPr marL="171442" indent="-171442" defTabSz="685766">
              <a:spcBef>
                <a:spcPts val="7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42" indent="-171442" defTabSz="685766">
              <a:spcBef>
                <a:spcPts val="7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42" indent="-171442" defTabSz="685766">
              <a:spcBef>
                <a:spcPts val="7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42" indent="-171442" defTabSz="685766">
              <a:spcBef>
                <a:spcPts val="7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85766">
              <a:spcBef>
                <a:spcPts val="75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UAB Faculty Jobs</a:t>
            </a:r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E262B1C-0F92-F9C6-612F-BB6C63A43A69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666504445"/>
              </p:ext>
            </p:extLst>
          </p:nvPr>
        </p:nvGraphicFramePr>
        <p:xfrm>
          <a:off x="186097" y="1245314"/>
          <a:ext cx="5173339" cy="3270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95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357542"/>
            <a:ext cx="7977349" cy="576409"/>
          </a:xfrm>
        </p:spPr>
        <p:txBody>
          <a:bodyPr anchor="ctr">
            <a:normAutofit/>
          </a:bodyPr>
          <a:lstStyle/>
          <a:p>
            <a:r>
              <a:rPr lang="en-US" b="1" dirty="0"/>
              <a:t>Best practices in recruitment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E88ED1E-403C-955E-0262-E24930C83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427507"/>
            <a:ext cx="228098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54797FC3-DC33-DA47-95F6-F7EB925D69E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33613F-51A7-B536-5C31-FCBC58F85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21457"/>
              </p:ext>
            </p:extLst>
          </p:nvPr>
        </p:nvGraphicFramePr>
        <p:xfrm>
          <a:off x="402271" y="1234252"/>
          <a:ext cx="8339462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12914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- Campus (1)">
  <a:themeElements>
    <a:clrScheme name="UAB Brand 2024 Upd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A5632"/>
      </a:accent1>
      <a:accent2>
        <a:srgbClr val="FDB913"/>
      </a:accent2>
      <a:accent3>
        <a:srgbClr val="033319"/>
      </a:accent3>
      <a:accent4>
        <a:srgbClr val="90D308"/>
      </a:accent4>
      <a:accent5>
        <a:srgbClr val="17B045"/>
      </a:accent5>
      <a:accent6>
        <a:srgbClr val="41CAF0"/>
      </a:accent6>
      <a:hlink>
        <a:srgbClr val="1A5632"/>
      </a:hlink>
      <a:folHlink>
        <a:srgbClr val="90D3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AB Branded PowerPoint Template" id="{F9026E3B-08E7-FC4C-9B18-E1CC59E28C5E}" vid="{0823D393-DF11-D348-B3D5-E075D59759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Campus (1)</Template>
  <TotalTime>1937</TotalTime>
  <Words>1109</Words>
  <Application>Microsoft Office PowerPoint</Application>
  <PresentationFormat>On-screen Show (16:9)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Avenir Roman</vt:lpstr>
      <vt:lpstr>Calibri</vt:lpstr>
      <vt:lpstr>Proxima Nova Rg</vt:lpstr>
      <vt:lpstr>Verdana</vt:lpstr>
      <vt:lpstr>PowerPoint Template - Campus (1)</vt:lpstr>
      <vt:lpstr>Training for  New Faculty Search Committees: From Selection to Onboarding </vt:lpstr>
      <vt:lpstr>Purpose of this training</vt:lpstr>
      <vt:lpstr>Overview</vt:lpstr>
      <vt:lpstr>Organize the search committee</vt:lpstr>
      <vt:lpstr>Organize the search committee (contd.)</vt:lpstr>
      <vt:lpstr>Organize the search committee (contd.)</vt:lpstr>
      <vt:lpstr>Organize the search committee (contd.)</vt:lpstr>
      <vt:lpstr>UAB PeopleAdmin:  The faculty recruitment system for UAB</vt:lpstr>
      <vt:lpstr>Best practices in recruitment</vt:lpstr>
      <vt:lpstr>Best practices in recruitment (contd.)</vt:lpstr>
      <vt:lpstr>Best practices in recruitment (contd.)</vt:lpstr>
      <vt:lpstr>Best practices in recruitment (contd.)</vt:lpstr>
      <vt:lpstr>Reviewing the candidates</vt:lpstr>
      <vt:lpstr>Interviewing the candidates</vt:lpstr>
      <vt:lpstr>Interviewing the candidates (contd.)</vt:lpstr>
      <vt:lpstr>Interviewing the candidates (contd.)</vt:lpstr>
      <vt:lpstr>Interviewing the candidates (contd.)</vt:lpstr>
      <vt:lpstr>Making the offer</vt:lpstr>
      <vt:lpstr>Records</vt:lpstr>
      <vt:lpstr>After the search</vt:lpstr>
      <vt:lpstr>Campus resources</vt:lpstr>
      <vt:lpstr>Campus resources (contd.)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New Faculty!</dc:title>
  <dc:creator>Stephen A Yoder</dc:creator>
  <cp:lastModifiedBy>Diltz, Monica R</cp:lastModifiedBy>
  <cp:revision>63</cp:revision>
  <cp:lastPrinted>2019-11-21T22:43:01Z</cp:lastPrinted>
  <dcterms:created xsi:type="dcterms:W3CDTF">2014-07-16T14:38:40Z</dcterms:created>
  <dcterms:modified xsi:type="dcterms:W3CDTF">2025-12-18T21:28:34Z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2025-11-24T20:50:26Z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d7ab44c4-2453-44d7-bd2a-f83f02cc6863</vt:lpwstr>
  </property>
  <property fmtid="{D5CDD505-2E9C-101B-9397-08002B2CF9AE}" pid="8" name="MSIP_Label_ae7542bc-63e5-412b-b0a0-d9586028a7d0_ContentBits">
    <vt:lpwstr>0</vt:lpwstr>
  </property>
  <property fmtid="{D5CDD505-2E9C-101B-9397-08002B2CF9AE}" pid="9" name="MSIP_Label_ae7542bc-63e5-412b-b0a0-d9586028a7d0_Tag">
    <vt:lpwstr>10, 3, 0, 1</vt:lpwstr>
  </property>
</Properties>
</file>