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923DC-B919-4E12-BC0C-0CE3FC424E15}" type="datetimeFigureOut">
              <a:rPr lang="en-US" smtClean="0"/>
              <a:t>08/14/2017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BF749-5E53-42F4-992C-6F44EB5381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BF749-5E53-42F4-992C-6F44EB53811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BF749-5E53-42F4-992C-6F44EB538110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Patient/Family Engagement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photo or snapshot of plan here or attach to email to Linda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Timeline for Change Ideas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371600"/>
          <a:ext cx="8534400" cy="482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/>
                <a:gridCol w="2844800"/>
                <a:gridCol w="2844800"/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Change Idea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Person</a:t>
                      </a:r>
                      <a:r>
                        <a:rPr lang="en-US" baseline="0" dirty="0" smtClean="0"/>
                        <a:t> Responsible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Deadline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</Words>
  <Application>Microsoft Office PowerPoint</Application>
  <PresentationFormat>On-screen Show (4:3)</PresentationFormat>
  <Paragraphs>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Patient/Family Engagement</vt:lpstr>
      <vt:lpstr>Updated Timeline for Change Ideas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Flow</dc:title>
  <dc:creator>Lacrecia Thomas</dc:creator>
  <cp:lastModifiedBy>labritto</cp:lastModifiedBy>
  <cp:revision>4</cp:revision>
  <dcterms:created xsi:type="dcterms:W3CDTF">2006-08-16T00:00:00Z</dcterms:created>
  <dcterms:modified xsi:type="dcterms:W3CDTF">2017-08-14T14:15:26Z</dcterms:modified>
</cp:coreProperties>
</file>