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8B751-B6EB-49A3-AFB8-F95E498C4E2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16100-424A-4E31-8DA6-D19ADD62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7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16100-424A-4E31-8DA6-D19ADD62CD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6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200A-8E74-4AEE-83F9-4E07AB5F05A2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13F1-F532-4101-9844-0823F5E97705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5E8-D0CC-4B5B-89D3-97A1920544ED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3A0B-1928-41F2-B42D-72A39A0BA64F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0B6-FEBC-4BC3-94EB-96534CEC01CD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3AFBE-CAC7-4BC1-BD11-27B302CD0D3B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D563-2276-45D6-B31E-89D700F12A35}" type="datetime1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C070-4B32-4401-9D8D-C5B4F0C8CE5F}" type="datetime1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6586-707A-4BBD-B9EA-2399CD1413F2}" type="datetime1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460-8310-4E00-85F8-54A90C7AD880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B1A2-7A5E-49A1-B3A7-F01C27797A5E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AD6DB-E913-4AD5-947F-7B033E5E3BAA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HMGA Communication Plan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photo or snapshot of plan here or attach to email to Linda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Timeline for Change Ideas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371600"/>
          <a:ext cx="8534400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Idea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</a:t>
                      </a:r>
                      <a:r>
                        <a:rPr lang="en-US" baseline="0" dirty="0" smtClean="0"/>
                        <a:t> Responsible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Deadline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HMGA Communication Plan June 2017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Communication plan</vt:lpstr>
      <vt:lpstr>Updated Timeline for Change Ideas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Flow</dc:title>
  <dc:creator>Lacrecia Thomas</dc:creator>
  <cp:lastModifiedBy>Linda Champion</cp:lastModifiedBy>
  <cp:revision>4</cp:revision>
  <dcterms:created xsi:type="dcterms:W3CDTF">2006-08-16T00:00:00Z</dcterms:created>
  <dcterms:modified xsi:type="dcterms:W3CDTF">2016-11-30T13:55:21Z</dcterms:modified>
</cp:coreProperties>
</file>