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923DC-B919-4E12-BC0C-0CE3FC424E15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BF749-5E53-42F4-992C-6F44EB53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749-5E53-42F4-992C-6F44EB5381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749-5E53-42F4-992C-6F44EB53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0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BF749-5E53-42F4-992C-6F44EB5381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67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20E39-B123-B74B-B894-DB86736EF6B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3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a.peachnewmedia.com/streaming/interface-v7.php?topic=245273&amp;band=1&amp;stream=1&amp;id=7475798&amp;semid=104941&amp;provider=509&amp;custid=89306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Patient/Family Engagement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photo or snapshot of plan here or attach to email to Linda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hlinkClick r:id="rId3"/>
              </a:rPr>
              <a:t>http://coa.peachnewmedia.com/streaming/interface-v7.php?topic=245273&amp;band=1&amp;stream=1&amp;id=7475798&amp;semid=104941&amp;provider=509&amp;custid=893068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 smtClean="0"/>
              <a:t>://www.lpfch.org/sites/default/files/field/publications/assessing_family_engagement_4.10.18.pdf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Timeline for Change Ideas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371600"/>
          <a:ext cx="85344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Idea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</a:t>
                      </a:r>
                      <a:r>
                        <a:rPr lang="en-US" baseline="0" dirty="0" smtClean="0"/>
                        <a:t> Responsible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Deadline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FD18C80-8426-CB46-9616-92BFB16B595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8038" y="2374379"/>
            <a:ext cx="3313980" cy="265753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03B74D3A-4521-F34A-ADD6-9BC8E41E78A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16020" y="736861"/>
            <a:ext cx="1468694" cy="143212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8455ECE-8822-3349-ADEE-C6D4E5C22FE5}"/>
              </a:ext>
            </a:extLst>
          </p:cNvPr>
          <p:cNvSpPr/>
          <p:nvPr/>
        </p:nvSpPr>
        <p:spPr>
          <a:xfrm>
            <a:off x="395207" y="278969"/>
            <a:ext cx="8624807" cy="576537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AAC8ED1-84E4-844F-B774-D26DF7B59A49}"/>
              </a:ext>
            </a:extLst>
          </p:cNvPr>
          <p:cNvSpPr/>
          <p:nvPr/>
        </p:nvSpPr>
        <p:spPr>
          <a:xfrm>
            <a:off x="3096716" y="625981"/>
            <a:ext cx="1610894" cy="1656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88128F1-A66B-0E42-ACAD-4C3E4D1F37D2}"/>
              </a:ext>
            </a:extLst>
          </p:cNvPr>
          <p:cNvSpPr txBox="1"/>
          <p:nvPr/>
        </p:nvSpPr>
        <p:spPr>
          <a:xfrm>
            <a:off x="3415284" y="1261872"/>
            <a:ext cx="14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patient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1A0C94E-B864-EA40-B19E-D0979D65E7E2}"/>
              </a:ext>
            </a:extLst>
          </p:cNvPr>
          <p:cNvSpPr/>
          <p:nvPr/>
        </p:nvSpPr>
        <p:spPr>
          <a:xfrm>
            <a:off x="6899149" y="950977"/>
            <a:ext cx="1920240" cy="2066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</a:t>
            </a:r>
            <a:r>
              <a:rPr lang="en-US" dirty="0" err="1">
                <a:solidFill>
                  <a:schemeClr val="tx1"/>
                </a:solidFill>
              </a:rPr>
              <a:t>Pt</a:t>
            </a:r>
            <a:r>
              <a:rPr lang="en-US" dirty="0">
                <a:solidFill>
                  <a:schemeClr val="tx1"/>
                </a:solidFill>
              </a:rPr>
              <a:t>-Nurse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Standardized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Service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77425A8-7BC6-E248-8915-BBA25260E615}"/>
              </a:ext>
            </a:extLst>
          </p:cNvPr>
          <p:cNvSpPr/>
          <p:nvPr/>
        </p:nvSpPr>
        <p:spPr>
          <a:xfrm>
            <a:off x="751992" y="1261872"/>
            <a:ext cx="2048788" cy="19019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Pts doing their own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dialysis in community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972877F-19B9-EE41-AACA-4D3DBCA61F1E}"/>
              </a:ext>
            </a:extLst>
          </p:cNvPr>
          <p:cNvSpPr/>
          <p:nvPr/>
        </p:nvSpPr>
        <p:spPr>
          <a:xfrm>
            <a:off x="751403" y="3810267"/>
            <a:ext cx="2049377" cy="17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Pts doing their own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dialysis in community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75BF2B7-16DC-1A4B-9277-BB23C85D0BE3}"/>
              </a:ext>
            </a:extLst>
          </p:cNvPr>
          <p:cNvSpPr/>
          <p:nvPr/>
        </p:nvSpPr>
        <p:spPr>
          <a:xfrm>
            <a:off x="3552444" y="4224528"/>
            <a:ext cx="1467612" cy="1463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>
                <a:solidFill>
                  <a:schemeClr val="tx1"/>
                </a:solidFill>
              </a:rPr>
              <a:t>facilitator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8EFCA4A-3305-034C-9774-8AD337A5949A}"/>
              </a:ext>
            </a:extLst>
          </p:cNvPr>
          <p:cNvSpPr/>
          <p:nvPr/>
        </p:nvSpPr>
        <p:spPr>
          <a:xfrm>
            <a:off x="6899149" y="4809744"/>
            <a:ext cx="1920240" cy="1755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NETWORK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Leader</a:t>
            </a:r>
          </a:p>
        </p:txBody>
      </p:sp>
    </p:spTree>
    <p:extLst>
      <p:ext uri="{BB962C8B-B14F-4D97-AF65-F5344CB8AC3E}">
        <p14:creationId xmlns:p14="http://schemas.microsoft.com/office/powerpoint/2010/main" val="366002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Patient/Family Engagement</vt:lpstr>
      <vt:lpstr>Electronic resources</vt:lpstr>
      <vt:lpstr>Updated Timeline for Change Ideas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Flow</dc:title>
  <dc:creator>Lacrecia Thomas</dc:creator>
  <cp:lastModifiedBy>Lacrecia Thomas</cp:lastModifiedBy>
  <cp:revision>14</cp:revision>
  <dcterms:created xsi:type="dcterms:W3CDTF">2006-08-16T00:00:00Z</dcterms:created>
  <dcterms:modified xsi:type="dcterms:W3CDTF">2018-05-17T19:30:34Z</dcterms:modified>
</cp:coreProperties>
</file>