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44"/>
  </p:notesMasterIdLst>
  <p:handoutMasterIdLst>
    <p:handoutMasterId r:id="rId45"/>
  </p:handoutMasterIdLst>
  <p:sldIdLst>
    <p:sldId id="340" r:id="rId6"/>
    <p:sldId id="427" r:id="rId7"/>
    <p:sldId id="406" r:id="rId8"/>
    <p:sldId id="444" r:id="rId9"/>
    <p:sldId id="465" r:id="rId10"/>
    <p:sldId id="437" r:id="rId11"/>
    <p:sldId id="436" r:id="rId12"/>
    <p:sldId id="428" r:id="rId13"/>
    <p:sldId id="471" r:id="rId14"/>
    <p:sldId id="435" r:id="rId15"/>
    <p:sldId id="438" r:id="rId16"/>
    <p:sldId id="447" r:id="rId17"/>
    <p:sldId id="448" r:id="rId18"/>
    <p:sldId id="449" r:id="rId19"/>
    <p:sldId id="451" r:id="rId20"/>
    <p:sldId id="450" r:id="rId21"/>
    <p:sldId id="453" r:id="rId22"/>
    <p:sldId id="454" r:id="rId23"/>
    <p:sldId id="455" r:id="rId24"/>
    <p:sldId id="456" r:id="rId25"/>
    <p:sldId id="459" r:id="rId26"/>
    <p:sldId id="460" r:id="rId27"/>
    <p:sldId id="461" r:id="rId28"/>
    <p:sldId id="462" r:id="rId29"/>
    <p:sldId id="452" r:id="rId30"/>
    <p:sldId id="445" r:id="rId31"/>
    <p:sldId id="446" r:id="rId32"/>
    <p:sldId id="439" r:id="rId33"/>
    <p:sldId id="458" r:id="rId34"/>
    <p:sldId id="457" r:id="rId35"/>
    <p:sldId id="464" r:id="rId36"/>
    <p:sldId id="472" r:id="rId37"/>
    <p:sldId id="466" r:id="rId38"/>
    <p:sldId id="468" r:id="rId39"/>
    <p:sldId id="467" r:id="rId40"/>
    <p:sldId id="470" r:id="rId41"/>
    <p:sldId id="473" r:id="rId42"/>
    <p:sldId id="43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3D931-FDC4-45EF-B411-E21EBE6B27F9}" v="971" dt="2022-06-23T19:41:59.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651" autoAdjust="0"/>
    <p:restoredTop sz="84889" autoAdjust="0"/>
  </p:normalViewPr>
  <p:slideViewPr>
    <p:cSldViewPr snapToGrid="0">
      <p:cViewPr varScale="1">
        <p:scale>
          <a:sx n="73" d="100"/>
          <a:sy n="73" d="100"/>
        </p:scale>
        <p:origin x="1224" y="5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5" d="100"/>
          <a:sy n="65" d="100"/>
        </p:scale>
        <p:origin x="315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0A4CB-1EC4-46A9-B005-103C2B907E1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2573ED1F-3D57-4D8F-A46C-2A5D537C6DC8}">
      <dgm:prSet phldrT="[Text]" custT="1"/>
      <dgm:spPr/>
      <dgm:t>
        <a:bodyPr/>
        <a:lstStyle/>
        <a:p>
          <a:pPr>
            <a:buAutoNum type="arabicPeriod"/>
          </a:pPr>
          <a:r>
            <a:rPr lang="en-US" sz="1400" dirty="0">
              <a:solidFill>
                <a:schemeClr val="bg1"/>
              </a:solidFill>
            </a:rPr>
            <a:t> </a:t>
          </a:r>
          <a:r>
            <a:rPr lang="en-US" sz="1600" dirty="0">
              <a:solidFill>
                <a:schemeClr val="bg1"/>
              </a:solidFill>
              <a:latin typeface="+mn-lt"/>
            </a:rPr>
            <a:t>Department Administrator Moves Hiring Proposal to </a:t>
          </a:r>
          <a:r>
            <a:rPr lang="en-US" sz="1600" b="0" u="sng" dirty="0">
              <a:solidFill>
                <a:schemeClr val="bg1"/>
              </a:solidFill>
              <a:latin typeface="+mn-lt"/>
            </a:rPr>
            <a:t>Offer Accepted.</a:t>
          </a:r>
          <a:r>
            <a:rPr lang="en-US" sz="1600" dirty="0">
              <a:solidFill>
                <a:schemeClr val="tx1">
                  <a:lumMod val="65000"/>
                  <a:lumOff val="35000"/>
                </a:schemeClr>
              </a:solidFill>
              <a:latin typeface="+mn-lt"/>
            </a:rPr>
            <a:t>..</a:t>
          </a:r>
          <a:endParaRPr lang="en-US" sz="1600" dirty="0">
            <a:latin typeface="+mn-lt"/>
          </a:endParaRPr>
        </a:p>
      </dgm:t>
    </dgm:pt>
    <dgm:pt modelId="{47E1769C-DC4B-4003-A523-DE4BF6C4F2DE}" type="parTrans" cxnId="{C3D6FE63-E3F6-4FA6-8837-4BB94216F66E}">
      <dgm:prSet/>
      <dgm:spPr/>
      <dgm:t>
        <a:bodyPr/>
        <a:lstStyle/>
        <a:p>
          <a:endParaRPr lang="en-US"/>
        </a:p>
      </dgm:t>
    </dgm:pt>
    <dgm:pt modelId="{263F77FB-CE4D-4156-A495-8E0E09F626C1}" type="sibTrans" cxnId="{C3D6FE63-E3F6-4FA6-8837-4BB94216F66E}">
      <dgm:prSet/>
      <dgm:spPr/>
      <dgm:t>
        <a:bodyPr/>
        <a:lstStyle/>
        <a:p>
          <a:endParaRPr lang="en-US"/>
        </a:p>
      </dgm:t>
    </dgm:pt>
    <dgm:pt modelId="{DBCDA07B-2D0F-43A5-9552-6821CBEAB1D8}">
      <dgm:prSet phldrT="[Text]" custT="1"/>
      <dgm:spPr/>
      <dgm:t>
        <a:bodyPr/>
        <a:lstStyle/>
        <a:p>
          <a:r>
            <a:rPr lang="en-US" sz="1400" dirty="0"/>
            <a:t>2. </a:t>
          </a:r>
          <a:r>
            <a:rPr lang="en-US" sz="1600" dirty="0">
              <a:solidFill>
                <a:schemeClr val="bg1"/>
              </a:solidFill>
              <a:latin typeface="+mn-lt"/>
            </a:rPr>
            <a:t>New faculty hire is </a:t>
          </a:r>
          <a:r>
            <a:rPr lang="en-US" sz="1600" b="0" u="sng" dirty="0">
              <a:solidFill>
                <a:schemeClr val="bg1"/>
              </a:solidFill>
              <a:latin typeface="+mn-lt"/>
            </a:rPr>
            <a:t>assigned a </a:t>
          </a:r>
          <a:r>
            <a:rPr lang="en-US" sz="1600" b="0" u="sng" dirty="0" err="1">
              <a:solidFill>
                <a:schemeClr val="bg1"/>
              </a:solidFill>
              <a:latin typeface="+mn-lt"/>
            </a:rPr>
            <a:t>BlazerID</a:t>
          </a:r>
          <a:r>
            <a:rPr lang="en-US" sz="1600" b="0" u="sng" dirty="0">
              <a:solidFill>
                <a:schemeClr val="bg1"/>
              </a:solidFill>
              <a:latin typeface="+mn-lt"/>
            </a:rPr>
            <a:t> </a:t>
          </a:r>
          <a:r>
            <a:rPr lang="en-US" sz="1600" dirty="0">
              <a:solidFill>
                <a:schemeClr val="bg1"/>
              </a:solidFill>
              <a:latin typeface="+mn-lt"/>
            </a:rPr>
            <a:t>(if they don’t already have one).</a:t>
          </a:r>
        </a:p>
      </dgm:t>
    </dgm:pt>
    <dgm:pt modelId="{4A548F66-CDB5-4BF3-A2DA-8228A5ABB36B}" type="parTrans" cxnId="{36AE70CB-1ADC-484E-B36D-1A2467778221}">
      <dgm:prSet/>
      <dgm:spPr/>
      <dgm:t>
        <a:bodyPr/>
        <a:lstStyle/>
        <a:p>
          <a:endParaRPr lang="en-US"/>
        </a:p>
      </dgm:t>
    </dgm:pt>
    <dgm:pt modelId="{A5D81D3F-2A11-4650-8741-0D3447C95DFF}" type="sibTrans" cxnId="{36AE70CB-1ADC-484E-B36D-1A2467778221}">
      <dgm:prSet/>
      <dgm:spPr/>
      <dgm:t>
        <a:bodyPr/>
        <a:lstStyle/>
        <a:p>
          <a:endParaRPr lang="en-US"/>
        </a:p>
      </dgm:t>
    </dgm:pt>
    <dgm:pt modelId="{50A34038-791D-4EF4-A848-A4BD9A8EB597}">
      <dgm:prSet phldrT="[Text]" custT="1"/>
      <dgm:spPr/>
      <dgm:t>
        <a:bodyPr/>
        <a:lstStyle/>
        <a:p>
          <a:r>
            <a:rPr lang="en-US" sz="1400" dirty="0"/>
            <a:t>3. </a:t>
          </a:r>
          <a:r>
            <a:rPr lang="en-US" sz="1600" dirty="0">
              <a:solidFill>
                <a:schemeClr val="bg1"/>
              </a:solidFill>
            </a:rPr>
            <a:t>Background Check Coordinator </a:t>
          </a:r>
          <a:r>
            <a:rPr lang="en-US" sz="1600" b="1" dirty="0">
              <a:solidFill>
                <a:schemeClr val="bg1"/>
              </a:solidFill>
            </a:rPr>
            <a:t>starts</a:t>
          </a:r>
          <a:r>
            <a:rPr lang="en-US" sz="1600" dirty="0">
              <a:solidFill>
                <a:schemeClr val="bg1"/>
              </a:solidFill>
            </a:rPr>
            <a:t> background check process</a:t>
          </a:r>
          <a:r>
            <a:rPr lang="en-US" sz="1400" dirty="0">
              <a:solidFill>
                <a:schemeClr val="bg1"/>
              </a:solidFill>
            </a:rPr>
            <a:t>.</a:t>
          </a:r>
        </a:p>
      </dgm:t>
    </dgm:pt>
    <dgm:pt modelId="{CC824990-5D42-45BB-9784-F20BA6323EE1}" type="parTrans" cxnId="{661D0C37-26F6-4A96-A900-A3D0861F7EA8}">
      <dgm:prSet/>
      <dgm:spPr/>
      <dgm:t>
        <a:bodyPr/>
        <a:lstStyle/>
        <a:p>
          <a:endParaRPr lang="en-US"/>
        </a:p>
      </dgm:t>
    </dgm:pt>
    <dgm:pt modelId="{C93C4612-012C-4222-B3AE-DEE94E517A1B}" type="sibTrans" cxnId="{661D0C37-26F6-4A96-A900-A3D0861F7EA8}">
      <dgm:prSet/>
      <dgm:spPr/>
      <dgm:t>
        <a:bodyPr/>
        <a:lstStyle/>
        <a:p>
          <a:endParaRPr lang="en-US"/>
        </a:p>
      </dgm:t>
    </dgm:pt>
    <dgm:pt modelId="{AF78244B-E689-4985-9224-FABF5166444F}">
      <dgm:prSet phldrT="[Text]" custT="1"/>
      <dgm:spPr/>
      <dgm:t>
        <a:bodyPr/>
        <a:lstStyle/>
        <a:p>
          <a:r>
            <a:rPr lang="en-US" sz="1400" dirty="0"/>
            <a:t>4</a:t>
          </a:r>
          <a:r>
            <a:rPr lang="en-US" sz="1600" dirty="0"/>
            <a:t>. </a:t>
          </a:r>
          <a:r>
            <a:rPr lang="en-US" sz="1600" b="0" dirty="0">
              <a:solidFill>
                <a:schemeClr val="bg1"/>
              </a:solidFill>
            </a:rPr>
            <a:t>Faculty Affairs </a:t>
          </a:r>
          <a:r>
            <a:rPr lang="en-US" sz="1600" dirty="0">
              <a:solidFill>
                <a:schemeClr val="bg1"/>
              </a:solidFill>
            </a:rPr>
            <a:t>updates new hire’s information in PeopleAdmin with </a:t>
          </a:r>
          <a:r>
            <a:rPr lang="en-US" sz="1600" dirty="0" err="1">
              <a:solidFill>
                <a:schemeClr val="bg1"/>
              </a:solidFill>
            </a:rPr>
            <a:t>BlazerID</a:t>
          </a:r>
          <a:r>
            <a:rPr lang="en-US" sz="1600" dirty="0">
              <a:solidFill>
                <a:schemeClr val="bg1"/>
              </a:solidFill>
            </a:rPr>
            <a:t> and campus email address. Moves Hiring Proposal to </a:t>
          </a:r>
          <a:r>
            <a:rPr lang="en-US" sz="1600" b="0" u="sng" dirty="0">
              <a:solidFill>
                <a:schemeClr val="bg1"/>
              </a:solidFill>
            </a:rPr>
            <a:t>Start Onboarding</a:t>
          </a:r>
          <a:r>
            <a:rPr lang="en-US" sz="1600" dirty="0">
              <a:solidFill>
                <a:schemeClr val="bg1"/>
              </a:solidFill>
            </a:rPr>
            <a:t>.</a:t>
          </a:r>
        </a:p>
      </dgm:t>
    </dgm:pt>
    <dgm:pt modelId="{CB86CDDA-B3F1-4F8D-894B-21AD00A6CB08}" type="parTrans" cxnId="{F74C606B-5109-4D7C-8159-75A1CE4839A5}">
      <dgm:prSet/>
      <dgm:spPr/>
      <dgm:t>
        <a:bodyPr/>
        <a:lstStyle/>
        <a:p>
          <a:endParaRPr lang="en-US"/>
        </a:p>
      </dgm:t>
    </dgm:pt>
    <dgm:pt modelId="{53855DCE-73EC-417B-96AC-DB58CCA19CCB}" type="sibTrans" cxnId="{F74C606B-5109-4D7C-8159-75A1CE4839A5}">
      <dgm:prSet/>
      <dgm:spPr/>
      <dgm:t>
        <a:bodyPr/>
        <a:lstStyle/>
        <a:p>
          <a:endParaRPr lang="en-US"/>
        </a:p>
      </dgm:t>
    </dgm:pt>
    <dgm:pt modelId="{C8A12EA0-B53B-498F-A4EC-5BE0DE4B71B7}">
      <dgm:prSet phldrT="[Text]" custT="1"/>
      <dgm:spPr/>
      <dgm:t>
        <a:bodyPr/>
        <a:lstStyle/>
        <a:p>
          <a:r>
            <a:rPr lang="en-US" sz="1600" dirty="0"/>
            <a:t>5. </a:t>
          </a:r>
          <a:r>
            <a:rPr lang="en-US" sz="1600" u="sng" dirty="0">
              <a:solidFill>
                <a:schemeClr val="bg1"/>
              </a:solidFill>
            </a:rPr>
            <a:t>Faculty Affairs starts onboarding </a:t>
          </a:r>
          <a:r>
            <a:rPr lang="en-US" sz="1600" dirty="0">
              <a:solidFill>
                <a:schemeClr val="bg1"/>
              </a:solidFill>
            </a:rPr>
            <a:t>in UAB PeopleAdmin, and assigns the first checklists (Before First Day-Getting Started &amp; Welcome, Background Check Coordinator Checklist, and Department Admins Checklist).</a:t>
          </a:r>
        </a:p>
      </dgm:t>
    </dgm:pt>
    <dgm:pt modelId="{353FEA67-A2F6-47C1-BD85-02F8C24E8AE8}" type="parTrans" cxnId="{E59F7DE1-2566-4A94-86EB-91086C7A95FD}">
      <dgm:prSet/>
      <dgm:spPr/>
      <dgm:t>
        <a:bodyPr/>
        <a:lstStyle/>
        <a:p>
          <a:endParaRPr lang="en-US"/>
        </a:p>
      </dgm:t>
    </dgm:pt>
    <dgm:pt modelId="{65FBC1A4-E99B-4798-AD78-562E7B112206}" type="sibTrans" cxnId="{E59F7DE1-2566-4A94-86EB-91086C7A95FD}">
      <dgm:prSet/>
      <dgm:spPr/>
      <dgm:t>
        <a:bodyPr/>
        <a:lstStyle/>
        <a:p>
          <a:endParaRPr lang="en-US"/>
        </a:p>
      </dgm:t>
    </dgm:pt>
    <dgm:pt modelId="{3D53F586-B0A5-4187-AE56-EC43C35F5932}">
      <dgm:prSet phldrT="[Text]" custT="1"/>
      <dgm:spPr/>
      <dgm:t>
        <a:bodyPr/>
        <a:lstStyle/>
        <a:p>
          <a:r>
            <a:rPr lang="en-US" sz="1600" dirty="0"/>
            <a:t>6. </a:t>
          </a:r>
          <a:r>
            <a:rPr lang="en-US" sz="1600" u="sng" dirty="0">
              <a:solidFill>
                <a:schemeClr val="bg1"/>
              </a:solidFill>
            </a:rPr>
            <a:t>Department Admin must assign additional checklists </a:t>
          </a:r>
          <a:r>
            <a:rPr lang="en-US" sz="1600" dirty="0">
              <a:solidFill>
                <a:schemeClr val="bg1"/>
              </a:solidFill>
            </a:rPr>
            <a:t>using the schedule provided. Example: The First Day –Two Weeks Onboarding Checklist must be assigned on the hire date (i.e. August 15).</a:t>
          </a:r>
        </a:p>
      </dgm:t>
    </dgm:pt>
    <dgm:pt modelId="{11307085-FF2D-4C57-897D-75EB0C4E2E0E}" type="parTrans" cxnId="{7B0DD8CA-4042-4966-ABFC-CCD5E2FD6899}">
      <dgm:prSet/>
      <dgm:spPr/>
      <dgm:t>
        <a:bodyPr/>
        <a:lstStyle/>
        <a:p>
          <a:endParaRPr lang="en-US"/>
        </a:p>
      </dgm:t>
    </dgm:pt>
    <dgm:pt modelId="{B06F7B81-A87F-48FB-A5CF-81F85C5910AE}" type="sibTrans" cxnId="{7B0DD8CA-4042-4966-ABFC-CCD5E2FD6899}">
      <dgm:prSet/>
      <dgm:spPr/>
      <dgm:t>
        <a:bodyPr/>
        <a:lstStyle/>
        <a:p>
          <a:endParaRPr lang="en-US"/>
        </a:p>
      </dgm:t>
    </dgm:pt>
    <dgm:pt modelId="{4F56A5EB-F43B-482D-A130-9E7980A77193}" type="pres">
      <dgm:prSet presAssocID="{21C0A4CB-1EC4-46A9-B005-103C2B907E1D}" presName="Name0" presStyleCnt="0">
        <dgm:presLayoutVars>
          <dgm:dir/>
          <dgm:animLvl val="lvl"/>
          <dgm:resizeHandles val="exact"/>
        </dgm:presLayoutVars>
      </dgm:prSet>
      <dgm:spPr/>
    </dgm:pt>
    <dgm:pt modelId="{098757D7-97A0-43BA-ADC7-A709C1F7BC65}" type="pres">
      <dgm:prSet presAssocID="{3D53F586-B0A5-4187-AE56-EC43C35F5932}" presName="boxAndChildren" presStyleCnt="0"/>
      <dgm:spPr/>
    </dgm:pt>
    <dgm:pt modelId="{3DF0F377-B6EA-4BBD-8698-81DED7DA4492}" type="pres">
      <dgm:prSet presAssocID="{3D53F586-B0A5-4187-AE56-EC43C35F5932}" presName="parentTextBox" presStyleLbl="node1" presStyleIdx="0" presStyleCnt="6" custLinFactNeighborX="125" custLinFactNeighborY="-26682"/>
      <dgm:spPr/>
    </dgm:pt>
    <dgm:pt modelId="{C0489125-AD19-4885-AB66-94E55B69F171}" type="pres">
      <dgm:prSet presAssocID="{65FBC1A4-E99B-4798-AD78-562E7B112206}" presName="sp" presStyleCnt="0"/>
      <dgm:spPr/>
    </dgm:pt>
    <dgm:pt modelId="{3B952C82-7C2B-4DFE-86ED-E251D3EA69E6}" type="pres">
      <dgm:prSet presAssocID="{C8A12EA0-B53B-498F-A4EC-5BE0DE4B71B7}" presName="arrowAndChildren" presStyleCnt="0"/>
      <dgm:spPr/>
    </dgm:pt>
    <dgm:pt modelId="{FE4ED25A-D160-4A9E-B0C6-6A62FD0C66E6}" type="pres">
      <dgm:prSet presAssocID="{C8A12EA0-B53B-498F-A4EC-5BE0DE4B71B7}" presName="parentTextArrow" presStyleLbl="node1" presStyleIdx="1" presStyleCnt="6" custScaleY="115413" custLinFactNeighborX="376" custLinFactNeighborY="-11927"/>
      <dgm:spPr/>
    </dgm:pt>
    <dgm:pt modelId="{A805648F-8FF2-4CD4-B7D2-F524DACF0D49}" type="pres">
      <dgm:prSet presAssocID="{53855DCE-73EC-417B-96AC-DB58CCA19CCB}" presName="sp" presStyleCnt="0"/>
      <dgm:spPr/>
    </dgm:pt>
    <dgm:pt modelId="{973A1180-F7B2-445A-A660-A6DEEAC23AA1}" type="pres">
      <dgm:prSet presAssocID="{AF78244B-E689-4985-9224-FABF5166444F}" presName="arrowAndChildren" presStyleCnt="0"/>
      <dgm:spPr/>
    </dgm:pt>
    <dgm:pt modelId="{67012BB0-8737-42B6-8FE1-6E2A44F8A915}" type="pres">
      <dgm:prSet presAssocID="{AF78244B-E689-4985-9224-FABF5166444F}" presName="parentTextArrow" presStyleLbl="node1" presStyleIdx="2" presStyleCnt="6" custScaleY="110821" custLinFactNeighborX="125" custLinFactNeighborY="-9802"/>
      <dgm:spPr/>
    </dgm:pt>
    <dgm:pt modelId="{0850E3E1-6811-42CD-89D5-6F0E071B9714}" type="pres">
      <dgm:prSet presAssocID="{C93C4612-012C-4222-B3AE-DEE94E517A1B}" presName="sp" presStyleCnt="0"/>
      <dgm:spPr/>
    </dgm:pt>
    <dgm:pt modelId="{A296BBCE-C9A4-4124-AA1F-E486444A0A1D}" type="pres">
      <dgm:prSet presAssocID="{50A34038-791D-4EF4-A848-A4BD9A8EB597}" presName="arrowAndChildren" presStyleCnt="0"/>
      <dgm:spPr/>
    </dgm:pt>
    <dgm:pt modelId="{B31FE40D-817F-4A54-98D9-274124EBEB12}" type="pres">
      <dgm:prSet presAssocID="{50A34038-791D-4EF4-A848-A4BD9A8EB597}" presName="parentTextArrow" presStyleLbl="node1" presStyleIdx="3" presStyleCnt="6" custLinFactNeighborX="125" custLinFactNeighborY="-7590"/>
      <dgm:spPr/>
    </dgm:pt>
    <dgm:pt modelId="{B37366D3-F4D5-4D73-9808-66DA32A91F5B}" type="pres">
      <dgm:prSet presAssocID="{A5D81D3F-2A11-4650-8741-0D3447C95DFF}" presName="sp" presStyleCnt="0"/>
      <dgm:spPr/>
    </dgm:pt>
    <dgm:pt modelId="{EFC00FF5-3FA6-469D-88A5-CCC14B38CE65}" type="pres">
      <dgm:prSet presAssocID="{DBCDA07B-2D0F-43A5-9552-6821CBEAB1D8}" presName="arrowAndChildren" presStyleCnt="0"/>
      <dgm:spPr/>
    </dgm:pt>
    <dgm:pt modelId="{F3676764-11AA-47BE-BA6C-588CFAF76119}" type="pres">
      <dgm:prSet presAssocID="{DBCDA07B-2D0F-43A5-9552-6821CBEAB1D8}" presName="parentTextArrow" presStyleLbl="node1" presStyleIdx="4" presStyleCnt="6" custLinFactNeighborX="125" custLinFactNeighborY="-5421"/>
      <dgm:spPr/>
    </dgm:pt>
    <dgm:pt modelId="{165F6315-56A0-45FD-82A0-31498128C80F}" type="pres">
      <dgm:prSet presAssocID="{263F77FB-CE4D-4156-A495-8E0E09F626C1}" presName="sp" presStyleCnt="0"/>
      <dgm:spPr/>
    </dgm:pt>
    <dgm:pt modelId="{966739EB-9D9E-4B52-B533-7884BEE48441}" type="pres">
      <dgm:prSet presAssocID="{2573ED1F-3D57-4D8F-A46C-2A5D537C6DC8}" presName="arrowAndChildren" presStyleCnt="0"/>
      <dgm:spPr/>
    </dgm:pt>
    <dgm:pt modelId="{132870A5-9F48-404E-8704-F93E6EDA8C01}" type="pres">
      <dgm:prSet presAssocID="{2573ED1F-3D57-4D8F-A46C-2A5D537C6DC8}" presName="parentTextArrow" presStyleLbl="node1" presStyleIdx="5" presStyleCnt="6"/>
      <dgm:spPr/>
    </dgm:pt>
  </dgm:ptLst>
  <dgm:cxnLst>
    <dgm:cxn modelId="{126E7A14-7CF1-4BC5-B408-28EEBF1726DF}" type="presOf" srcId="{50A34038-791D-4EF4-A848-A4BD9A8EB597}" destId="{B31FE40D-817F-4A54-98D9-274124EBEB12}" srcOrd="0" destOrd="0" presId="urn:microsoft.com/office/officeart/2005/8/layout/process4"/>
    <dgm:cxn modelId="{661D0C37-26F6-4A96-A900-A3D0861F7EA8}" srcId="{21C0A4CB-1EC4-46A9-B005-103C2B907E1D}" destId="{50A34038-791D-4EF4-A848-A4BD9A8EB597}" srcOrd="2" destOrd="0" parTransId="{CC824990-5D42-45BB-9784-F20BA6323EE1}" sibTransId="{C93C4612-012C-4222-B3AE-DEE94E517A1B}"/>
    <dgm:cxn modelId="{F6EFEE60-DFE8-4426-8493-40705DD0CD2C}" type="presOf" srcId="{C8A12EA0-B53B-498F-A4EC-5BE0DE4B71B7}" destId="{FE4ED25A-D160-4A9E-B0C6-6A62FD0C66E6}" srcOrd="0" destOrd="0" presId="urn:microsoft.com/office/officeart/2005/8/layout/process4"/>
    <dgm:cxn modelId="{C3D6FE63-E3F6-4FA6-8837-4BB94216F66E}" srcId="{21C0A4CB-1EC4-46A9-B005-103C2B907E1D}" destId="{2573ED1F-3D57-4D8F-A46C-2A5D537C6DC8}" srcOrd="0" destOrd="0" parTransId="{47E1769C-DC4B-4003-A523-DE4BF6C4F2DE}" sibTransId="{263F77FB-CE4D-4156-A495-8E0E09F626C1}"/>
    <dgm:cxn modelId="{F74C606B-5109-4D7C-8159-75A1CE4839A5}" srcId="{21C0A4CB-1EC4-46A9-B005-103C2B907E1D}" destId="{AF78244B-E689-4985-9224-FABF5166444F}" srcOrd="3" destOrd="0" parTransId="{CB86CDDA-B3F1-4F8D-894B-21AD00A6CB08}" sibTransId="{53855DCE-73EC-417B-96AC-DB58CCA19CCB}"/>
    <dgm:cxn modelId="{1A201A4F-6016-4128-9405-0C22628470E5}" type="presOf" srcId="{3D53F586-B0A5-4187-AE56-EC43C35F5932}" destId="{3DF0F377-B6EA-4BBD-8698-81DED7DA4492}" srcOrd="0" destOrd="0" presId="urn:microsoft.com/office/officeart/2005/8/layout/process4"/>
    <dgm:cxn modelId="{F161B58F-7128-4FF8-8317-6FEBD7B314CA}" type="presOf" srcId="{2573ED1F-3D57-4D8F-A46C-2A5D537C6DC8}" destId="{132870A5-9F48-404E-8704-F93E6EDA8C01}" srcOrd="0" destOrd="0" presId="urn:microsoft.com/office/officeart/2005/8/layout/process4"/>
    <dgm:cxn modelId="{7638A597-4125-4CD7-B000-662163DD8591}" type="presOf" srcId="{DBCDA07B-2D0F-43A5-9552-6821CBEAB1D8}" destId="{F3676764-11AA-47BE-BA6C-588CFAF76119}" srcOrd="0" destOrd="0" presId="urn:microsoft.com/office/officeart/2005/8/layout/process4"/>
    <dgm:cxn modelId="{7B0DD8CA-4042-4966-ABFC-CCD5E2FD6899}" srcId="{21C0A4CB-1EC4-46A9-B005-103C2B907E1D}" destId="{3D53F586-B0A5-4187-AE56-EC43C35F5932}" srcOrd="5" destOrd="0" parTransId="{11307085-FF2D-4C57-897D-75EB0C4E2E0E}" sibTransId="{B06F7B81-A87F-48FB-A5CF-81F85C5910AE}"/>
    <dgm:cxn modelId="{36AE70CB-1ADC-484E-B36D-1A2467778221}" srcId="{21C0A4CB-1EC4-46A9-B005-103C2B907E1D}" destId="{DBCDA07B-2D0F-43A5-9552-6821CBEAB1D8}" srcOrd="1" destOrd="0" parTransId="{4A548F66-CDB5-4BF3-A2DA-8228A5ABB36B}" sibTransId="{A5D81D3F-2A11-4650-8741-0D3447C95DFF}"/>
    <dgm:cxn modelId="{5BCCADDF-F4D9-4E51-BD93-A46C89587CFE}" type="presOf" srcId="{21C0A4CB-1EC4-46A9-B005-103C2B907E1D}" destId="{4F56A5EB-F43B-482D-A130-9E7980A77193}" srcOrd="0" destOrd="0" presId="urn:microsoft.com/office/officeart/2005/8/layout/process4"/>
    <dgm:cxn modelId="{E59F7DE1-2566-4A94-86EB-91086C7A95FD}" srcId="{21C0A4CB-1EC4-46A9-B005-103C2B907E1D}" destId="{C8A12EA0-B53B-498F-A4EC-5BE0DE4B71B7}" srcOrd="4" destOrd="0" parTransId="{353FEA67-A2F6-47C1-BD85-02F8C24E8AE8}" sibTransId="{65FBC1A4-E99B-4798-AD78-562E7B112206}"/>
    <dgm:cxn modelId="{95C58CF6-A8E6-41D4-AA55-1ED79084C2EB}" type="presOf" srcId="{AF78244B-E689-4985-9224-FABF5166444F}" destId="{67012BB0-8737-42B6-8FE1-6E2A44F8A915}" srcOrd="0" destOrd="0" presId="urn:microsoft.com/office/officeart/2005/8/layout/process4"/>
    <dgm:cxn modelId="{64034AA9-3E90-4CE7-85D2-E30824F12B32}" type="presParOf" srcId="{4F56A5EB-F43B-482D-A130-9E7980A77193}" destId="{098757D7-97A0-43BA-ADC7-A709C1F7BC65}" srcOrd="0" destOrd="0" presId="urn:microsoft.com/office/officeart/2005/8/layout/process4"/>
    <dgm:cxn modelId="{6C4B69E4-87A9-4B58-B6B8-8575F054F305}" type="presParOf" srcId="{098757D7-97A0-43BA-ADC7-A709C1F7BC65}" destId="{3DF0F377-B6EA-4BBD-8698-81DED7DA4492}" srcOrd="0" destOrd="0" presId="urn:microsoft.com/office/officeart/2005/8/layout/process4"/>
    <dgm:cxn modelId="{A416552F-6744-420C-A6FC-5D5AFAE2D5FB}" type="presParOf" srcId="{4F56A5EB-F43B-482D-A130-9E7980A77193}" destId="{C0489125-AD19-4885-AB66-94E55B69F171}" srcOrd="1" destOrd="0" presId="urn:microsoft.com/office/officeart/2005/8/layout/process4"/>
    <dgm:cxn modelId="{C2691AE9-35BC-423F-B108-A25C10CBE174}" type="presParOf" srcId="{4F56A5EB-F43B-482D-A130-9E7980A77193}" destId="{3B952C82-7C2B-4DFE-86ED-E251D3EA69E6}" srcOrd="2" destOrd="0" presId="urn:microsoft.com/office/officeart/2005/8/layout/process4"/>
    <dgm:cxn modelId="{7231199B-6776-457B-AC51-5ADCF162D142}" type="presParOf" srcId="{3B952C82-7C2B-4DFE-86ED-E251D3EA69E6}" destId="{FE4ED25A-D160-4A9E-B0C6-6A62FD0C66E6}" srcOrd="0" destOrd="0" presId="urn:microsoft.com/office/officeart/2005/8/layout/process4"/>
    <dgm:cxn modelId="{6BD729FC-CC4E-4841-8C44-9E8307A29B46}" type="presParOf" srcId="{4F56A5EB-F43B-482D-A130-9E7980A77193}" destId="{A805648F-8FF2-4CD4-B7D2-F524DACF0D49}" srcOrd="3" destOrd="0" presId="urn:microsoft.com/office/officeart/2005/8/layout/process4"/>
    <dgm:cxn modelId="{407FDA29-BDAB-4126-8007-D4B1B77214D1}" type="presParOf" srcId="{4F56A5EB-F43B-482D-A130-9E7980A77193}" destId="{973A1180-F7B2-445A-A660-A6DEEAC23AA1}" srcOrd="4" destOrd="0" presId="urn:microsoft.com/office/officeart/2005/8/layout/process4"/>
    <dgm:cxn modelId="{F5A3AD0A-FE79-4F98-A2B8-AFECB18220DF}" type="presParOf" srcId="{973A1180-F7B2-445A-A660-A6DEEAC23AA1}" destId="{67012BB0-8737-42B6-8FE1-6E2A44F8A915}" srcOrd="0" destOrd="0" presId="urn:microsoft.com/office/officeart/2005/8/layout/process4"/>
    <dgm:cxn modelId="{3CFA2AD1-80AC-4DA8-9402-3195A7E3A37D}" type="presParOf" srcId="{4F56A5EB-F43B-482D-A130-9E7980A77193}" destId="{0850E3E1-6811-42CD-89D5-6F0E071B9714}" srcOrd="5" destOrd="0" presId="urn:microsoft.com/office/officeart/2005/8/layout/process4"/>
    <dgm:cxn modelId="{DAA5AD2E-BD25-4F90-9835-BB64319931A2}" type="presParOf" srcId="{4F56A5EB-F43B-482D-A130-9E7980A77193}" destId="{A296BBCE-C9A4-4124-AA1F-E486444A0A1D}" srcOrd="6" destOrd="0" presId="urn:microsoft.com/office/officeart/2005/8/layout/process4"/>
    <dgm:cxn modelId="{D2FA211F-0A00-4200-BA24-1F0FB6672DDB}" type="presParOf" srcId="{A296BBCE-C9A4-4124-AA1F-E486444A0A1D}" destId="{B31FE40D-817F-4A54-98D9-274124EBEB12}" srcOrd="0" destOrd="0" presId="urn:microsoft.com/office/officeart/2005/8/layout/process4"/>
    <dgm:cxn modelId="{0D44A6AB-ACAD-424D-8ADA-6AB2BB218CAC}" type="presParOf" srcId="{4F56A5EB-F43B-482D-A130-9E7980A77193}" destId="{B37366D3-F4D5-4D73-9808-66DA32A91F5B}" srcOrd="7" destOrd="0" presId="urn:microsoft.com/office/officeart/2005/8/layout/process4"/>
    <dgm:cxn modelId="{6719FC8B-E178-4F54-9C9A-F801001222A6}" type="presParOf" srcId="{4F56A5EB-F43B-482D-A130-9E7980A77193}" destId="{EFC00FF5-3FA6-469D-88A5-CCC14B38CE65}" srcOrd="8" destOrd="0" presId="urn:microsoft.com/office/officeart/2005/8/layout/process4"/>
    <dgm:cxn modelId="{65AAA9B1-80BB-4405-8B6C-547FB3FA5FF0}" type="presParOf" srcId="{EFC00FF5-3FA6-469D-88A5-CCC14B38CE65}" destId="{F3676764-11AA-47BE-BA6C-588CFAF76119}" srcOrd="0" destOrd="0" presId="urn:microsoft.com/office/officeart/2005/8/layout/process4"/>
    <dgm:cxn modelId="{F02D18F9-117A-46F4-81D8-EDEA999398C1}" type="presParOf" srcId="{4F56A5EB-F43B-482D-A130-9E7980A77193}" destId="{165F6315-56A0-45FD-82A0-31498128C80F}" srcOrd="9" destOrd="0" presId="urn:microsoft.com/office/officeart/2005/8/layout/process4"/>
    <dgm:cxn modelId="{674AC01B-CB79-4F74-AE31-FC962D175D61}" type="presParOf" srcId="{4F56A5EB-F43B-482D-A130-9E7980A77193}" destId="{966739EB-9D9E-4B52-B533-7884BEE48441}" srcOrd="10" destOrd="0" presId="urn:microsoft.com/office/officeart/2005/8/layout/process4"/>
    <dgm:cxn modelId="{043FF280-8DCB-4C29-9BD7-F957B01D9E31}" type="presParOf" srcId="{966739EB-9D9E-4B52-B533-7884BEE48441}" destId="{132870A5-9F48-404E-8704-F93E6EDA8C0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0F377-B6EA-4BBD-8698-81DED7DA4492}">
      <dsp:nvSpPr>
        <dsp:cNvPr id="0" name=""/>
        <dsp:cNvSpPr/>
      </dsp:nvSpPr>
      <dsp:spPr>
        <a:xfrm>
          <a:off x="0" y="4522676"/>
          <a:ext cx="7752945" cy="583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6. </a:t>
          </a:r>
          <a:r>
            <a:rPr lang="en-US" sz="1600" u="sng" kern="1200" dirty="0">
              <a:solidFill>
                <a:schemeClr val="bg1"/>
              </a:solidFill>
            </a:rPr>
            <a:t>Department Admin must assign additional checklists </a:t>
          </a:r>
          <a:r>
            <a:rPr lang="en-US" sz="1600" kern="1200" dirty="0">
              <a:solidFill>
                <a:schemeClr val="bg1"/>
              </a:solidFill>
            </a:rPr>
            <a:t>using the schedule provided. Example: The First Day –Two Weeks Onboarding Checklist must be assigned on the hire date (i.e. August 15).</a:t>
          </a:r>
        </a:p>
      </dsp:txBody>
      <dsp:txXfrm>
        <a:off x="0" y="4522676"/>
        <a:ext cx="7752945" cy="583312"/>
      </dsp:txXfrm>
    </dsp:sp>
    <dsp:sp modelId="{FE4ED25A-D160-4A9E-B0C6-6A62FD0C66E6}">
      <dsp:nvSpPr>
        <dsp:cNvPr id="0" name=""/>
        <dsp:cNvSpPr/>
      </dsp:nvSpPr>
      <dsp:spPr>
        <a:xfrm rot="10800000">
          <a:off x="0" y="3544654"/>
          <a:ext cx="7752945" cy="103541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5. </a:t>
          </a:r>
          <a:r>
            <a:rPr lang="en-US" sz="1600" u="sng" kern="1200" dirty="0">
              <a:solidFill>
                <a:schemeClr val="bg1"/>
              </a:solidFill>
            </a:rPr>
            <a:t>Faculty Affairs starts onboarding </a:t>
          </a:r>
          <a:r>
            <a:rPr lang="en-US" sz="1600" kern="1200" dirty="0">
              <a:solidFill>
                <a:schemeClr val="bg1"/>
              </a:solidFill>
            </a:rPr>
            <a:t>in UAB PeopleAdmin, and assigns the first checklists (Before First Day-Getting Started &amp; Welcome, Background Check Coordinator Checklist, and Department Admins Checklist).</a:t>
          </a:r>
        </a:p>
      </dsp:txBody>
      <dsp:txXfrm rot="10800000">
        <a:off x="0" y="3544654"/>
        <a:ext cx="7752945" cy="672778"/>
      </dsp:txXfrm>
    </dsp:sp>
    <dsp:sp modelId="{67012BB0-8737-42B6-8FE1-6E2A44F8A915}">
      <dsp:nvSpPr>
        <dsp:cNvPr id="0" name=""/>
        <dsp:cNvSpPr/>
      </dsp:nvSpPr>
      <dsp:spPr>
        <a:xfrm rot="10800000">
          <a:off x="0" y="2578253"/>
          <a:ext cx="7752945" cy="99421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4</a:t>
          </a:r>
          <a:r>
            <a:rPr lang="en-US" sz="1600" kern="1200" dirty="0"/>
            <a:t>. </a:t>
          </a:r>
          <a:r>
            <a:rPr lang="en-US" sz="1600" b="0" kern="1200" dirty="0">
              <a:solidFill>
                <a:schemeClr val="bg1"/>
              </a:solidFill>
            </a:rPr>
            <a:t>Faculty Affairs </a:t>
          </a:r>
          <a:r>
            <a:rPr lang="en-US" sz="1600" kern="1200" dirty="0">
              <a:solidFill>
                <a:schemeClr val="bg1"/>
              </a:solidFill>
            </a:rPr>
            <a:t>updates new hire’s information in PeopleAdmin with </a:t>
          </a:r>
          <a:r>
            <a:rPr lang="en-US" sz="1600" kern="1200" dirty="0" err="1">
              <a:solidFill>
                <a:schemeClr val="bg1"/>
              </a:solidFill>
            </a:rPr>
            <a:t>BlazerID</a:t>
          </a:r>
          <a:r>
            <a:rPr lang="en-US" sz="1600" kern="1200" dirty="0">
              <a:solidFill>
                <a:schemeClr val="bg1"/>
              </a:solidFill>
            </a:rPr>
            <a:t> and campus email address. Moves Hiring Proposal to </a:t>
          </a:r>
          <a:r>
            <a:rPr lang="en-US" sz="1600" b="0" u="sng" kern="1200" dirty="0">
              <a:solidFill>
                <a:schemeClr val="bg1"/>
              </a:solidFill>
            </a:rPr>
            <a:t>Start Onboarding</a:t>
          </a:r>
          <a:r>
            <a:rPr lang="en-US" sz="1600" kern="1200" dirty="0">
              <a:solidFill>
                <a:schemeClr val="bg1"/>
              </a:solidFill>
            </a:rPr>
            <a:t>.</a:t>
          </a:r>
        </a:p>
      </dsp:txBody>
      <dsp:txXfrm rot="10800000">
        <a:off x="0" y="2578253"/>
        <a:ext cx="7752945" cy="646010"/>
      </dsp:txXfrm>
    </dsp:sp>
    <dsp:sp modelId="{B31FE40D-817F-4A54-98D9-274124EBEB12}">
      <dsp:nvSpPr>
        <dsp:cNvPr id="0" name=""/>
        <dsp:cNvSpPr/>
      </dsp:nvSpPr>
      <dsp:spPr>
        <a:xfrm rot="10800000">
          <a:off x="0" y="1709713"/>
          <a:ext cx="7752945" cy="89713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en-US" sz="1600" kern="1200" dirty="0">
              <a:solidFill>
                <a:schemeClr val="bg1"/>
              </a:solidFill>
            </a:rPr>
            <a:t>Background Check Coordinator </a:t>
          </a:r>
          <a:r>
            <a:rPr lang="en-US" sz="1600" b="1" kern="1200" dirty="0">
              <a:solidFill>
                <a:schemeClr val="bg1"/>
              </a:solidFill>
            </a:rPr>
            <a:t>starts</a:t>
          </a:r>
          <a:r>
            <a:rPr lang="en-US" sz="1600" kern="1200" dirty="0">
              <a:solidFill>
                <a:schemeClr val="bg1"/>
              </a:solidFill>
            </a:rPr>
            <a:t> background check process</a:t>
          </a:r>
          <a:r>
            <a:rPr lang="en-US" sz="1400" kern="1200" dirty="0">
              <a:solidFill>
                <a:schemeClr val="bg1"/>
              </a:solidFill>
            </a:rPr>
            <a:t>.</a:t>
          </a:r>
        </a:p>
      </dsp:txBody>
      <dsp:txXfrm rot="10800000">
        <a:off x="0" y="1709713"/>
        <a:ext cx="7752945" cy="582931"/>
      </dsp:txXfrm>
    </dsp:sp>
    <dsp:sp modelId="{F3676764-11AA-47BE-BA6C-588CFAF76119}">
      <dsp:nvSpPr>
        <dsp:cNvPr id="0" name=""/>
        <dsp:cNvSpPr/>
      </dsp:nvSpPr>
      <dsp:spPr>
        <a:xfrm rot="10800000">
          <a:off x="0" y="840786"/>
          <a:ext cx="7752945" cy="89713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en-US" sz="1600" kern="1200" dirty="0">
              <a:solidFill>
                <a:schemeClr val="bg1"/>
              </a:solidFill>
              <a:latin typeface="+mn-lt"/>
            </a:rPr>
            <a:t>New faculty hire is </a:t>
          </a:r>
          <a:r>
            <a:rPr lang="en-US" sz="1600" b="0" u="sng" kern="1200" dirty="0">
              <a:solidFill>
                <a:schemeClr val="bg1"/>
              </a:solidFill>
              <a:latin typeface="+mn-lt"/>
            </a:rPr>
            <a:t>assigned a </a:t>
          </a:r>
          <a:r>
            <a:rPr lang="en-US" sz="1600" b="0" u="sng" kern="1200" dirty="0" err="1">
              <a:solidFill>
                <a:schemeClr val="bg1"/>
              </a:solidFill>
              <a:latin typeface="+mn-lt"/>
            </a:rPr>
            <a:t>BlazerID</a:t>
          </a:r>
          <a:r>
            <a:rPr lang="en-US" sz="1600" b="0" u="sng" kern="1200" dirty="0">
              <a:solidFill>
                <a:schemeClr val="bg1"/>
              </a:solidFill>
              <a:latin typeface="+mn-lt"/>
            </a:rPr>
            <a:t> </a:t>
          </a:r>
          <a:r>
            <a:rPr lang="en-US" sz="1600" kern="1200" dirty="0">
              <a:solidFill>
                <a:schemeClr val="bg1"/>
              </a:solidFill>
              <a:latin typeface="+mn-lt"/>
            </a:rPr>
            <a:t>(if they don’t already have one).</a:t>
          </a:r>
        </a:p>
      </dsp:txBody>
      <dsp:txXfrm rot="10800000">
        <a:off x="0" y="840786"/>
        <a:ext cx="7752945" cy="582931"/>
      </dsp:txXfrm>
    </dsp:sp>
    <dsp:sp modelId="{132870A5-9F48-404E-8704-F93E6EDA8C01}">
      <dsp:nvSpPr>
        <dsp:cNvPr id="0" name=""/>
        <dsp:cNvSpPr/>
      </dsp:nvSpPr>
      <dsp:spPr>
        <a:xfrm rot="10800000">
          <a:off x="0" y="1034"/>
          <a:ext cx="7752945" cy="89713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 </a:t>
          </a:r>
          <a:r>
            <a:rPr lang="en-US" sz="1600" kern="1200" dirty="0">
              <a:solidFill>
                <a:schemeClr val="bg1"/>
              </a:solidFill>
              <a:latin typeface="+mn-lt"/>
            </a:rPr>
            <a:t>Department Administrator Moves Hiring Proposal to </a:t>
          </a:r>
          <a:r>
            <a:rPr lang="en-US" sz="1600" b="0" u="sng" kern="1200" dirty="0">
              <a:solidFill>
                <a:schemeClr val="bg1"/>
              </a:solidFill>
              <a:latin typeface="+mn-lt"/>
            </a:rPr>
            <a:t>Offer Accepted.</a:t>
          </a:r>
          <a:r>
            <a:rPr lang="en-US" sz="1600" kern="1200" dirty="0">
              <a:solidFill>
                <a:schemeClr val="tx1">
                  <a:lumMod val="65000"/>
                  <a:lumOff val="35000"/>
                </a:schemeClr>
              </a:solidFill>
              <a:latin typeface="+mn-lt"/>
            </a:rPr>
            <a:t>..</a:t>
          </a:r>
          <a:endParaRPr lang="en-US" sz="1600" kern="1200" dirty="0">
            <a:latin typeface="+mn-lt"/>
          </a:endParaRPr>
        </a:p>
      </dsp:txBody>
      <dsp:txXfrm rot="10800000">
        <a:off x="0" y="1034"/>
        <a:ext cx="7752945" cy="5829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2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213"/>
          </a:xfrm>
          <a:prstGeom prst="rect">
            <a:avLst/>
          </a:prstGeom>
        </p:spPr>
        <p:txBody>
          <a:bodyPr vert="horz" lIns="91440" tIns="45720" rIns="91440" bIns="45720" rtlCol="0"/>
          <a:lstStyle>
            <a:lvl1pPr algn="r">
              <a:defRPr sz="1200"/>
            </a:lvl1pPr>
          </a:lstStyle>
          <a:p>
            <a:fld id="{1BABBE38-0116-4E87-988E-97E4EC9E1A20}" type="datetimeFigureOut">
              <a:rPr lang="en-US" smtClean="0"/>
              <a:t>6/29/2022</a:t>
            </a:fld>
            <a:endParaRPr lang="en-US"/>
          </a:p>
        </p:txBody>
      </p:sp>
      <p:sp>
        <p:nvSpPr>
          <p:cNvPr id="4" name="Footer Placeholder 3"/>
          <p:cNvSpPr>
            <a:spLocks noGrp="1"/>
          </p:cNvSpPr>
          <p:nvPr>
            <p:ph type="ftr" sz="quarter" idx="2"/>
          </p:nvPr>
        </p:nvSpPr>
        <p:spPr>
          <a:xfrm>
            <a:off x="0" y="8685787"/>
            <a:ext cx="2971800" cy="4582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787"/>
            <a:ext cx="2971800" cy="458213"/>
          </a:xfrm>
          <a:prstGeom prst="rect">
            <a:avLst/>
          </a:prstGeom>
        </p:spPr>
        <p:txBody>
          <a:bodyPr vert="horz" lIns="91440" tIns="45720" rIns="91440" bIns="45720" rtlCol="0" anchor="b"/>
          <a:lstStyle>
            <a:lvl1pPr algn="r">
              <a:defRPr sz="1200"/>
            </a:lvl1pPr>
          </a:lstStyle>
          <a:p>
            <a:fld id="{CC7438AB-3A0C-4982-A191-9EEB85C4FD16}" type="slidenum">
              <a:rPr lang="en-US" smtClean="0"/>
              <a:t>‹#›</a:t>
            </a:fld>
            <a:endParaRPr lang="en-US"/>
          </a:p>
        </p:txBody>
      </p:sp>
    </p:spTree>
    <p:extLst>
      <p:ext uri="{BB962C8B-B14F-4D97-AF65-F5344CB8AC3E}">
        <p14:creationId xmlns:p14="http://schemas.microsoft.com/office/powerpoint/2010/main" val="710341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2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213"/>
          </a:xfrm>
          <a:prstGeom prst="rect">
            <a:avLst/>
          </a:prstGeom>
        </p:spPr>
        <p:txBody>
          <a:bodyPr vert="horz" lIns="91440" tIns="45720" rIns="91440" bIns="45720" rtlCol="0"/>
          <a:lstStyle>
            <a:lvl1pPr algn="r">
              <a:defRPr sz="1200"/>
            </a:lvl1pPr>
          </a:lstStyle>
          <a:p>
            <a:fld id="{C38E005C-D7B4-4B6F-B9E4-86B94DAE3229}"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99781"/>
            <a:ext cx="5486400" cy="360180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787"/>
            <a:ext cx="2971800" cy="4582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787"/>
            <a:ext cx="2971800" cy="458213"/>
          </a:xfrm>
          <a:prstGeom prst="rect">
            <a:avLst/>
          </a:prstGeom>
        </p:spPr>
        <p:txBody>
          <a:bodyPr vert="horz" lIns="91440" tIns="45720" rIns="91440" bIns="45720" rtlCol="0" anchor="b"/>
          <a:lstStyle>
            <a:lvl1pPr algn="r">
              <a:defRPr sz="1200"/>
            </a:lvl1pPr>
          </a:lstStyle>
          <a:p>
            <a:fld id="{0104434D-F6E8-4724-90B4-EB8E34BD252F}" type="slidenum">
              <a:rPr lang="en-US" smtClean="0"/>
              <a:t>‹#›</a:t>
            </a:fld>
            <a:endParaRPr lang="en-US"/>
          </a:p>
        </p:txBody>
      </p:sp>
    </p:spTree>
    <p:extLst>
      <p:ext uri="{BB962C8B-B14F-4D97-AF65-F5344CB8AC3E}">
        <p14:creationId xmlns:p14="http://schemas.microsoft.com/office/powerpoint/2010/main" val="372431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4434D-F6E8-4724-90B4-EB8E34BD252F}" type="slidenum">
              <a:rPr lang="en-US" smtClean="0"/>
              <a:t>1</a:t>
            </a:fld>
            <a:endParaRPr lang="en-US"/>
          </a:p>
        </p:txBody>
      </p:sp>
    </p:spTree>
    <p:extLst>
      <p:ext uri="{BB962C8B-B14F-4D97-AF65-F5344CB8AC3E}">
        <p14:creationId xmlns:p14="http://schemas.microsoft.com/office/powerpoint/2010/main" val="205080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4434D-F6E8-4724-90B4-EB8E34BD252F}" type="slidenum">
              <a:rPr lang="en-US" smtClean="0"/>
              <a:t>3</a:t>
            </a:fld>
            <a:endParaRPr lang="en-US"/>
          </a:p>
        </p:txBody>
      </p:sp>
    </p:spTree>
    <p:extLst>
      <p:ext uri="{BB962C8B-B14F-4D97-AF65-F5344CB8AC3E}">
        <p14:creationId xmlns:p14="http://schemas.microsoft.com/office/powerpoint/2010/main" val="164737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4434D-F6E8-4724-90B4-EB8E34BD252F}" type="slidenum">
              <a:rPr lang="en-US" smtClean="0"/>
              <a:t>4</a:t>
            </a:fld>
            <a:endParaRPr lang="en-US"/>
          </a:p>
        </p:txBody>
      </p:sp>
    </p:spTree>
    <p:extLst>
      <p:ext uri="{BB962C8B-B14F-4D97-AF65-F5344CB8AC3E}">
        <p14:creationId xmlns:p14="http://schemas.microsoft.com/office/powerpoint/2010/main" val="1204829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The onboarding process begins as soon as your new hire accepts their offer. </a:t>
            </a:r>
            <a:r>
              <a:rPr lang="en-US" sz="1200" b="0" i="0" u="none"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Onboarding in a timely manner is critically important </a:t>
            </a:r>
            <a:r>
              <a:rPr lang="en-US" sz="1200" b="0" i="0" u="none"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for your new faculty member’s access to systems and services</a:t>
            </a:r>
            <a:r>
              <a:rPr lang="en-US" sz="1200" b="0" i="0" u="none" dirty="0">
                <a:solidFill>
                  <a:srgbClr val="201F1E"/>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To help manage the onboarding process, here are a few simple steps.</a:t>
            </a:r>
            <a:endParaRPr lang="en-US" sz="12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rgbClr val="201F1E"/>
              </a:solidFill>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104434D-F6E8-4724-90B4-EB8E34BD252F}" type="slidenum">
              <a:rPr lang="en-US" smtClean="0"/>
              <a:t>8</a:t>
            </a:fld>
            <a:endParaRPr lang="en-US"/>
          </a:p>
        </p:txBody>
      </p:sp>
    </p:spTree>
    <p:extLst>
      <p:ext uri="{BB962C8B-B14F-4D97-AF65-F5344CB8AC3E}">
        <p14:creationId xmlns:p14="http://schemas.microsoft.com/office/powerpoint/2010/main" val="79085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4434D-F6E8-4724-90B4-EB8E34BD252F}" type="slidenum">
              <a:rPr lang="en-US" smtClean="0"/>
              <a:t>10</a:t>
            </a:fld>
            <a:endParaRPr lang="en-US"/>
          </a:p>
        </p:txBody>
      </p:sp>
    </p:spTree>
    <p:extLst>
      <p:ext uri="{BB962C8B-B14F-4D97-AF65-F5344CB8AC3E}">
        <p14:creationId xmlns:p14="http://schemas.microsoft.com/office/powerpoint/2010/main" val="284975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4434D-F6E8-4724-90B4-EB8E34BD252F}" type="slidenum">
              <a:rPr lang="en-US" smtClean="0"/>
              <a:t>27</a:t>
            </a:fld>
            <a:endParaRPr lang="en-US"/>
          </a:p>
        </p:txBody>
      </p:sp>
    </p:spTree>
    <p:extLst>
      <p:ext uri="{BB962C8B-B14F-4D97-AF65-F5344CB8AC3E}">
        <p14:creationId xmlns:p14="http://schemas.microsoft.com/office/powerpoint/2010/main" val="219471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04434D-F6E8-4724-90B4-EB8E34BD252F}" type="slidenum">
              <a:rPr lang="en-US" smtClean="0"/>
              <a:t>31</a:t>
            </a:fld>
            <a:endParaRPr lang="en-US"/>
          </a:p>
        </p:txBody>
      </p:sp>
    </p:spTree>
    <p:extLst>
      <p:ext uri="{BB962C8B-B14F-4D97-AF65-F5344CB8AC3E}">
        <p14:creationId xmlns:p14="http://schemas.microsoft.com/office/powerpoint/2010/main" val="357892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2462DE9-3AF7-244D-A06B-079CF21E1E39}"/>
              </a:ext>
            </a:extLst>
          </p:cNvPr>
          <p:cNvSpPr>
            <a:spLocks noGrp="1"/>
          </p:cNvSpPr>
          <p:nvPr>
            <p:ph type="title" hasCustomPrompt="1"/>
          </p:nvPr>
        </p:nvSpPr>
        <p:spPr>
          <a:xfrm>
            <a:off x="1463894" y="1863579"/>
            <a:ext cx="9316995" cy="1480754"/>
          </a:xfrm>
          <a:prstGeom prst="rect">
            <a:avLst/>
          </a:prstGeom>
        </p:spPr>
        <p:txBody>
          <a:bodyPr anchor="b" anchorCtr="0"/>
          <a:lstStyle>
            <a:lvl1pPr>
              <a:defRPr sz="4395" cap="all" spc="0" baseline="0">
                <a:solidFill>
                  <a:schemeClr val="bg1"/>
                </a:solidFill>
                <a:latin typeface="Rockwell" panose="02060603020205020403" pitchFamily="18" charset="77"/>
              </a:defRPr>
            </a:lvl1pPr>
          </a:lstStyle>
          <a:p>
            <a:r>
              <a:rPr lang="en-US" dirty="0"/>
              <a:t>Click to edit title</a:t>
            </a:r>
          </a:p>
        </p:txBody>
      </p:sp>
      <p:sp>
        <p:nvSpPr>
          <p:cNvPr id="19" name="Text Placeholder 18">
            <a:extLst>
              <a:ext uri="{FF2B5EF4-FFF2-40B4-BE49-F238E27FC236}">
                <a16:creationId xmlns:a16="http://schemas.microsoft.com/office/drawing/2014/main" id="{6C0A0CB0-7C66-9F44-BF86-F7001741D532}"/>
              </a:ext>
            </a:extLst>
          </p:cNvPr>
          <p:cNvSpPr>
            <a:spLocks noGrp="1"/>
          </p:cNvSpPr>
          <p:nvPr>
            <p:ph type="body" sz="quarter" idx="10" hasCustomPrompt="1"/>
          </p:nvPr>
        </p:nvSpPr>
        <p:spPr>
          <a:xfrm>
            <a:off x="1464028" y="3439583"/>
            <a:ext cx="9316861" cy="1524000"/>
          </a:xfrm>
          <a:prstGeom prst="rect">
            <a:avLst/>
          </a:prstGeom>
        </p:spPr>
        <p:txBody>
          <a:bodyPr/>
          <a:lstStyle>
            <a:lvl1pPr marL="0" indent="0" algn="ctr">
              <a:buFontTx/>
              <a:buNone/>
              <a:defRPr sz="3199" baseline="0"/>
            </a:lvl1pPr>
            <a:lvl2pPr marL="457116" indent="0">
              <a:buFontTx/>
              <a:buNone/>
              <a:defRPr sz="500" baseline="0"/>
            </a:lvl2pPr>
            <a:lvl3pPr marL="914231" indent="0">
              <a:buFontTx/>
              <a:buNone/>
              <a:defRPr sz="500" baseline="0"/>
            </a:lvl3pPr>
            <a:lvl4pPr marL="1371347" indent="0">
              <a:buFontTx/>
              <a:buNone/>
              <a:defRPr sz="500" baseline="0"/>
            </a:lvl4pPr>
            <a:lvl5pPr marL="1828462" indent="0">
              <a:buFontTx/>
              <a:buNone/>
              <a:defRPr sz="500" baseline="0"/>
            </a:lvl5pPr>
          </a:lstStyle>
          <a:p>
            <a:pPr lvl="0"/>
            <a:r>
              <a:rPr lang="en-US" dirty="0"/>
              <a:t>Click to Edit Text</a:t>
            </a:r>
          </a:p>
        </p:txBody>
      </p:sp>
    </p:spTree>
    <p:extLst>
      <p:ext uri="{BB962C8B-B14F-4D97-AF65-F5344CB8AC3E}">
        <p14:creationId xmlns:p14="http://schemas.microsoft.com/office/powerpoint/2010/main" val="38771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7C0CC0-C774-0848-A11D-83E3655401BB}"/>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1016000" y="1893768"/>
            <a:ext cx="9544051" cy="3930960"/>
          </a:xfrm>
        </p:spPr>
        <p:txBody>
          <a:bodyPr/>
          <a:lstStyle>
            <a:lvl1pPr marL="342900" indent="-342900">
              <a:lnSpc>
                <a:spcPct val="100000"/>
              </a:lnSpc>
              <a:buClr>
                <a:srgbClr val="70B207"/>
              </a:buClr>
              <a:buFont typeface="+mj-lt"/>
              <a:buAutoNum type="arabicPeriod"/>
              <a:defRPr sz="2400" b="1">
                <a:solidFill>
                  <a:schemeClr val="bg1"/>
                </a:solidFill>
                <a:latin typeface="+mj-lt"/>
                <a:ea typeface="Proxima Nova Rg" panose="02000506030000020004" pitchFamily="50" charset="0"/>
                <a:cs typeface="Proxima Nova Rg" panose="02000506030000020004" pitchFamily="50" charset="0"/>
              </a:defRPr>
            </a:lvl1pPr>
            <a:lvl2pPr marL="685800" indent="-342900">
              <a:lnSpc>
                <a:spcPct val="100000"/>
              </a:lnSpc>
              <a:buClr>
                <a:srgbClr val="70B207"/>
              </a:buClr>
              <a:buFont typeface="+mj-lt"/>
              <a:buAutoNum type="arabicPeriod"/>
              <a:defRPr sz="2000" b="1">
                <a:solidFill>
                  <a:schemeClr val="bg1"/>
                </a:solidFill>
                <a:latin typeface="+mj-lt"/>
                <a:ea typeface="Proxima Nova Rg" panose="02000506030000020004" pitchFamily="50" charset="0"/>
                <a:cs typeface="Proxima Nova Rg" panose="02000506030000020004" pitchFamily="50" charset="0"/>
              </a:defRPr>
            </a:lvl2pPr>
            <a:lvl3pPr marL="942975" indent="-257175">
              <a:lnSpc>
                <a:spcPct val="100000"/>
              </a:lnSpc>
              <a:buClr>
                <a:srgbClr val="70B207"/>
              </a:buClr>
              <a:buFont typeface="+mj-lt"/>
              <a:buAutoNum type="arabicPeriod"/>
              <a:defRPr sz="1800" b="1">
                <a:solidFill>
                  <a:schemeClr val="bg1"/>
                </a:solidFill>
                <a:latin typeface="+mj-lt"/>
                <a:ea typeface="Proxima Nova Rg" panose="02000506030000020004" pitchFamily="50" charset="0"/>
                <a:cs typeface="Proxima Nova Rg" panose="02000506030000020004" pitchFamily="50" charset="0"/>
              </a:defRPr>
            </a:lvl3pPr>
            <a:lvl4pPr marL="1285875" indent="-257175">
              <a:lnSpc>
                <a:spcPct val="100000"/>
              </a:lnSpc>
              <a:buClr>
                <a:srgbClr val="70B207"/>
              </a:buClr>
              <a:buFont typeface="+mj-lt"/>
              <a:buAutoNum type="arabicPeriod"/>
              <a:defRPr sz="1600" b="1">
                <a:solidFill>
                  <a:schemeClr val="bg1"/>
                </a:solidFill>
                <a:latin typeface="+mj-lt"/>
                <a:ea typeface="Proxima Nova Rg" panose="02000506030000020004" pitchFamily="50" charset="0"/>
                <a:cs typeface="Proxima Nova Rg" panose="02000506030000020004" pitchFamily="50" charset="0"/>
              </a:defRPr>
            </a:lvl4pPr>
            <a:lvl5pPr marL="1628775" indent="-257175">
              <a:lnSpc>
                <a:spcPct val="100000"/>
              </a:lnSpc>
              <a:buClr>
                <a:srgbClr val="70B207"/>
              </a:buClr>
              <a:buFont typeface="+mj-lt"/>
              <a:buAutoNum type="arabicPeriod"/>
              <a:defRPr sz="1600" b="1">
                <a:solidFill>
                  <a:schemeClr val="bg1"/>
                </a:solidFill>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1015999" y="927102"/>
            <a:ext cx="9544051" cy="450031"/>
          </a:xfrm>
          <a:prstGeom prst="rect">
            <a:avLst/>
          </a:prstGeom>
        </p:spPr>
        <p:txBody>
          <a:bodyPr vert="horz" lIns="0" tIns="0" rIns="0" bIns="0" rtlCol="0" anchor="t" anchorCtr="0">
            <a:normAutofit/>
          </a:bodyPr>
          <a:lstStyle>
            <a:lvl1pPr>
              <a:defRPr sz="3600" b="1">
                <a:solidFill>
                  <a:schemeClr val="bg1"/>
                </a:solidFill>
                <a:latin typeface="+mj-lt"/>
                <a:ea typeface="Proxima Nova Rg" panose="02000506030000020004" pitchFamily="50" charset="0"/>
                <a:cs typeface="Proxima Nova Rg" panose="02000506030000020004" pitchFamily="50" charset="0"/>
              </a:defRPr>
            </a:lvl1pPr>
          </a:lstStyle>
          <a:p>
            <a:r>
              <a:rPr lang="en-US" dirty="0"/>
              <a:t>Table of contents</a:t>
            </a:r>
          </a:p>
        </p:txBody>
      </p:sp>
      <p:cxnSp>
        <p:nvCxnSpPr>
          <p:cNvPr id="7" name="Straight Connector 6">
            <a:extLst>
              <a:ext uri="{FF2B5EF4-FFF2-40B4-BE49-F238E27FC236}">
                <a16:creationId xmlns:a16="http://schemas.microsoft.com/office/drawing/2014/main" id="{BF06E5B7-9C36-8C48-82D2-06CDA969C61C}"/>
              </a:ext>
            </a:extLst>
          </p:cNvPr>
          <p:cNvCxnSpPr>
            <a:cxnSpLocks/>
          </p:cNvCxnSpPr>
          <p:nvPr userDrawn="1"/>
        </p:nvCxnSpPr>
        <p:spPr>
          <a:xfrm flipH="1">
            <a:off x="1016000" y="1596096"/>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a:xfrm>
            <a:off x="4186688" y="5976241"/>
            <a:ext cx="6331187" cy="365123"/>
          </a:xfrm>
        </p:spPr>
        <p:txBody>
          <a:bodyPr lIns="0" tIns="0" rIns="0" bIns="0" anchor="b"/>
          <a:lstStyle>
            <a:lvl1pPr algn="l">
              <a:defRPr sz="1000">
                <a:solidFill>
                  <a:schemeClr val="bg1"/>
                </a:solidFill>
                <a:latin typeface="+mj-lt"/>
              </a:defRPr>
            </a:lvl1pPr>
          </a:lstStyle>
          <a:p>
            <a:r>
              <a:rPr lang="en-GB" dirty="0"/>
              <a:t>SCHOOL OF - to apply in all slides at the same time edit in Insert &gt; Header &amp; Footer</a:t>
            </a:r>
          </a:p>
        </p:txBody>
      </p:sp>
      <p:pic>
        <p:nvPicPr>
          <p:cNvPr id="13" name="Graphic 7">
            <a:extLst>
              <a:ext uri="{FF2B5EF4-FFF2-40B4-BE49-F238E27FC236}">
                <a16:creationId xmlns:a16="http://schemas.microsoft.com/office/drawing/2014/main" id="{88AB329A-D2E1-4246-AA52-3B7FD857F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6" y="6090619"/>
            <a:ext cx="3008927" cy="250744"/>
          </a:xfrm>
          <a:prstGeom prst="rect">
            <a:avLst/>
          </a:prstGeom>
        </p:spPr>
      </p:pic>
    </p:spTree>
    <p:extLst>
      <p:ext uri="{BB962C8B-B14F-4D97-AF65-F5344CB8AC3E}">
        <p14:creationId xmlns:p14="http://schemas.microsoft.com/office/powerpoint/2010/main" val="2868959674"/>
      </p:ext>
    </p:extLst>
  </p:cSld>
  <p:clrMapOvr>
    <a:masterClrMapping/>
  </p:clrMapOvr>
  <p:extLst>
    <p:ext uri="{DCECCB84-F9BA-43D5-87BE-67443E8EF086}">
      <p15:sldGuideLst xmlns:p15="http://schemas.microsoft.com/office/powerpoint/2012/main">
        <p15:guide id="1" pos="467">
          <p15:clr>
            <a:srgbClr val="FBAE40"/>
          </p15:clr>
        </p15:guide>
        <p15:guide id="2" orient="horz" pos="915">
          <p15:clr>
            <a:srgbClr val="FBAE40"/>
          </p15:clr>
        </p15:guide>
        <p15:guide id="3" orient="horz" pos="1194">
          <p15:clr>
            <a:srgbClr val="FBAE40"/>
          </p15:clr>
        </p15:guide>
        <p15:guide id="4" orient="horz" pos="3973">
          <p15:clr>
            <a:srgbClr val="FBAE40"/>
          </p15:clr>
        </p15:guide>
        <p15:guide id="5" pos="4989">
          <p15:clr>
            <a:srgbClr val="FBAE40"/>
          </p15:clr>
        </p15:guide>
        <p15:guide id="6" orient="horz" pos="5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xecutive Summar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1013258" y="2730355"/>
            <a:ext cx="4621423" cy="3077488"/>
          </a:xfrm>
        </p:spPr>
        <p:txBody>
          <a:bodyPr>
            <a:normAutofit/>
          </a:bodyPr>
          <a:lstStyle>
            <a:lvl1pPr>
              <a:lnSpc>
                <a:spcPct val="100000"/>
              </a:lnSpc>
              <a:buClr>
                <a:srgbClr val="006241"/>
              </a:buClr>
              <a:defRPr sz="2400" b="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b="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b="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b="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b="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0" y="476721"/>
            <a:ext cx="10638053"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Executive Summary</a:t>
            </a:r>
          </a:p>
        </p:txBody>
      </p:sp>
      <p:sp>
        <p:nvSpPr>
          <p:cNvPr id="7"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8" name="Straight Connector 7">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11" name="Text Placeholder 2">
            <a:extLst>
              <a:ext uri="{FF2B5EF4-FFF2-40B4-BE49-F238E27FC236}">
                <a16:creationId xmlns:a16="http://schemas.microsoft.com/office/drawing/2014/main" id="{FCF1CCBC-343B-CD4F-BF3E-3463406E4A60}"/>
              </a:ext>
            </a:extLst>
          </p:cNvPr>
          <p:cNvSpPr>
            <a:spLocks noGrp="1"/>
          </p:cNvSpPr>
          <p:nvPr>
            <p:ph type="body" sz="quarter" idx="14" hasCustomPrompt="1"/>
          </p:nvPr>
        </p:nvSpPr>
        <p:spPr>
          <a:xfrm>
            <a:off x="1013258" y="2174380"/>
            <a:ext cx="4621420" cy="435426"/>
          </a:xfrm>
        </p:spPr>
        <p:txBody>
          <a:bodyPr/>
          <a:lstStyle>
            <a:lvl1pPr marL="0" indent="0" algn="l">
              <a:buNone/>
              <a:defRPr b="1">
                <a:solidFill>
                  <a:srgbClr val="70B207"/>
                </a:solidFill>
                <a:latin typeface="+mj-lt"/>
                <a:ea typeface="Proxima Nova Rg" panose="02000506030000020004" pitchFamily="50" charset="0"/>
                <a:cs typeface="Proxima Nova Rg" panose="02000506030000020004" pitchFamily="50" charset="0"/>
              </a:defRPr>
            </a:lvl1pPr>
          </a:lstStyle>
          <a:p>
            <a:pPr lvl="0"/>
            <a:r>
              <a:rPr lang="en-US" dirty="0"/>
              <a:t>Introduction</a:t>
            </a:r>
          </a:p>
        </p:txBody>
      </p:sp>
      <p:cxnSp>
        <p:nvCxnSpPr>
          <p:cNvPr id="13" name="Straight Connector 12">
            <a:extLst>
              <a:ext uri="{FF2B5EF4-FFF2-40B4-BE49-F238E27FC236}">
                <a16:creationId xmlns:a16="http://schemas.microsoft.com/office/drawing/2014/main" id="{2F53A1AF-5960-D84C-9B0A-309532AD9D0A}"/>
              </a:ext>
            </a:extLst>
          </p:cNvPr>
          <p:cNvCxnSpPr>
            <a:cxnSpLocks/>
          </p:cNvCxnSpPr>
          <p:nvPr userDrawn="1"/>
        </p:nvCxnSpPr>
        <p:spPr>
          <a:xfrm>
            <a:off x="6096000" y="2222627"/>
            <a:ext cx="0" cy="3585217"/>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7479F181-696D-A344-9BE8-D865710349BC}"/>
              </a:ext>
            </a:extLst>
          </p:cNvPr>
          <p:cNvSpPr>
            <a:spLocks noGrp="1"/>
          </p:cNvSpPr>
          <p:nvPr>
            <p:ph type="body" sz="quarter" idx="16" hasCustomPrompt="1"/>
          </p:nvPr>
        </p:nvSpPr>
        <p:spPr>
          <a:xfrm>
            <a:off x="6557322" y="2174380"/>
            <a:ext cx="4621420" cy="435426"/>
          </a:xfrm>
        </p:spPr>
        <p:txBody>
          <a:bodyPr/>
          <a:lstStyle>
            <a:lvl1pPr marL="0" indent="0" algn="l">
              <a:buNone/>
              <a:defRPr b="1">
                <a:solidFill>
                  <a:srgbClr val="70B207"/>
                </a:solidFill>
                <a:latin typeface="+mj-lt"/>
                <a:ea typeface="Proxima Nova Rg" panose="02000506030000020004" pitchFamily="50" charset="0"/>
                <a:cs typeface="Proxima Nova Rg" panose="02000506030000020004" pitchFamily="50" charset="0"/>
              </a:defRPr>
            </a:lvl1pPr>
          </a:lstStyle>
          <a:p>
            <a:pPr lvl="0"/>
            <a:r>
              <a:rPr lang="en-US" dirty="0"/>
              <a:t>Objectives</a:t>
            </a:r>
          </a:p>
        </p:txBody>
      </p:sp>
      <p:sp>
        <p:nvSpPr>
          <p:cNvPr id="16"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sp>
        <p:nvSpPr>
          <p:cNvPr id="17" name="Content Placeholder 2">
            <a:extLst>
              <a:ext uri="{FF2B5EF4-FFF2-40B4-BE49-F238E27FC236}">
                <a16:creationId xmlns:a16="http://schemas.microsoft.com/office/drawing/2014/main" id="{4CBCAFCE-8EC7-084D-BB9A-53CC57977D66}"/>
              </a:ext>
            </a:extLst>
          </p:cNvPr>
          <p:cNvSpPr>
            <a:spLocks noGrp="1"/>
          </p:cNvSpPr>
          <p:nvPr>
            <p:ph idx="17"/>
          </p:nvPr>
        </p:nvSpPr>
        <p:spPr>
          <a:xfrm>
            <a:off x="6552462" y="2730355"/>
            <a:ext cx="4621423" cy="3077488"/>
          </a:xfrm>
        </p:spPr>
        <p:txBody>
          <a:bodyPr>
            <a:normAutofit/>
          </a:bodyPr>
          <a:lstStyle>
            <a:lvl1pPr>
              <a:lnSpc>
                <a:spcPct val="100000"/>
              </a:lnSpc>
              <a:buClr>
                <a:srgbClr val="006241"/>
              </a:buClr>
              <a:defRPr sz="2400" b="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b="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b="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b="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b="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933620637"/>
      </p:ext>
    </p:extLst>
  </p:cSld>
  <p:clrMapOvr>
    <a:masterClrMapping/>
  </p:clrMapOvr>
  <p:extLst>
    <p:ext uri="{DCECCB84-F9BA-43D5-87BE-67443E8EF086}">
      <p15:sldGuideLst xmlns:p15="http://schemas.microsoft.com/office/powerpoint/2012/main">
        <p15:guide id="1" orient="horz" pos="1720">
          <p15:clr>
            <a:srgbClr val="FBAE40"/>
          </p15:clr>
        </p15:guide>
        <p15:guide id="2" pos="254">
          <p15:clr>
            <a:srgbClr val="FBAE40"/>
          </p15:clr>
        </p15:guide>
        <p15:guide id="4" pos="2878">
          <p15:clr>
            <a:srgbClr val="FBAE40"/>
          </p15:clr>
        </p15:guide>
        <p15:guide id="5" pos="5369">
          <p15:clr>
            <a:srgbClr val="FBAE40"/>
          </p15:clr>
        </p15:guide>
        <p15:guide id="6" pos="5419">
          <p15:clr>
            <a:srgbClr val="FBAE40"/>
          </p15:clr>
        </p15:guide>
        <p15:guide id="7" orient="horz" pos="4252">
          <p15:clr>
            <a:srgbClr val="FBAE40"/>
          </p15:clr>
        </p15:guide>
        <p15:guide id="8" orient="horz" pos="1372">
          <p15:clr>
            <a:srgbClr val="FBAE40"/>
          </p15:clr>
        </p15:guide>
        <p15:guide id="9" pos="476">
          <p15:clr>
            <a:srgbClr val="FBAE40"/>
          </p15:clr>
        </p15:guide>
        <p15:guide id="10" pos="2662">
          <p15:clr>
            <a:srgbClr val="FBAE40"/>
          </p15:clr>
        </p15:guide>
        <p15:guide id="11" pos="3101">
          <p15:clr>
            <a:srgbClr val="FBAE40"/>
          </p15:clr>
        </p15:guide>
        <p15:guide id="12" pos="5279">
          <p15:clr>
            <a:srgbClr val="FBAE40"/>
          </p15:clr>
        </p15:guide>
        <p15:guide id="13" orient="horz" pos="3659">
          <p15:clr>
            <a:srgbClr val="FBAE40"/>
          </p15:clr>
        </p15:guide>
        <p15:guide id="14" orient="horz" pos="4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1" y="1647106"/>
            <a:ext cx="5306656" cy="4351338"/>
          </a:xfrm>
        </p:spPr>
        <p:txBody>
          <a:bodyPr>
            <a:normAutofit/>
          </a:bodyPr>
          <a:lstStyle>
            <a:lvl1pPr>
              <a:lnSpc>
                <a:spcPct val="100000"/>
              </a:lnSpc>
              <a:buClr>
                <a:srgbClr val="006241"/>
              </a:buClr>
              <a:defRPr sz="2400" b="0">
                <a:solidFill>
                  <a:schemeClr val="tx1"/>
                </a:solidFill>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b="0">
                <a:solidFill>
                  <a:schemeClr val="tx1"/>
                </a:solidFill>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b="0">
                <a:solidFill>
                  <a:schemeClr val="tx1"/>
                </a:solidFill>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b="0">
                <a:solidFill>
                  <a:schemeClr val="tx1"/>
                </a:solidFill>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b="0">
                <a:solidFill>
                  <a:schemeClr val="tx1"/>
                </a:solidFill>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Title and Text – Two Columns</a:t>
            </a:r>
          </a:p>
        </p:txBody>
      </p:sp>
      <p:sp>
        <p:nvSpPr>
          <p:cNvPr id="25" name="Content Placeholder 2">
            <a:extLst>
              <a:ext uri="{FF2B5EF4-FFF2-40B4-BE49-F238E27FC236}">
                <a16:creationId xmlns:a16="http://schemas.microsoft.com/office/drawing/2014/main" id="{4CBCAFCE-8EC7-084D-BB9A-53CC57977D66}"/>
              </a:ext>
            </a:extLst>
          </p:cNvPr>
          <p:cNvSpPr>
            <a:spLocks noGrp="1"/>
          </p:cNvSpPr>
          <p:nvPr>
            <p:ph idx="11"/>
          </p:nvPr>
        </p:nvSpPr>
        <p:spPr>
          <a:xfrm>
            <a:off x="6347885" y="1647106"/>
            <a:ext cx="5310716" cy="4351338"/>
          </a:xfrm>
        </p:spPr>
        <p:txBody>
          <a:bodyPr>
            <a:normAutofit/>
          </a:bodyPr>
          <a:lstStyle>
            <a:lvl1pPr>
              <a:lnSpc>
                <a:spcPct val="100000"/>
              </a:lnSpc>
              <a:buClr>
                <a:srgbClr val="006241"/>
              </a:buClr>
              <a:defRPr sz="2400" b="0">
                <a:solidFill>
                  <a:schemeClr val="tx1"/>
                </a:solidFill>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b="0">
                <a:solidFill>
                  <a:schemeClr val="tx1"/>
                </a:solidFill>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b="0">
                <a:solidFill>
                  <a:schemeClr val="tx1"/>
                </a:solidFill>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b="0">
                <a:solidFill>
                  <a:schemeClr val="tx1"/>
                </a:solidFill>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b="0">
                <a:solidFill>
                  <a:schemeClr val="tx1"/>
                </a:solidFill>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7" name="Straight Connector 26">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TextBox 29">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1"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3283448490"/>
      </p:ext>
    </p:extLst>
  </p:cSld>
  <p:clrMapOvr>
    <a:masterClrMapping/>
  </p:clrMapOvr>
  <p:extLst>
    <p:ext uri="{DCECCB84-F9BA-43D5-87BE-67443E8EF086}">
      <p15:sldGuideLst xmlns:p15="http://schemas.microsoft.com/office/powerpoint/2012/main">
        <p15:guide id="1" orient="horz" pos="4249">
          <p15:clr>
            <a:srgbClr val="FBAE40"/>
          </p15:clr>
        </p15:guide>
        <p15:guide id="2" pos="254">
          <p15:clr>
            <a:srgbClr val="FBAE40"/>
          </p15:clr>
        </p15:guide>
        <p15:guide id="3" orient="horz" pos="3778">
          <p15:clr>
            <a:srgbClr val="FBAE40"/>
          </p15:clr>
        </p15:guide>
        <p15:guide id="4" orient="horz" pos="1033">
          <p15:clr>
            <a:srgbClr val="FBAE40"/>
          </p15:clr>
        </p15:guide>
        <p15:guide id="5" orient="horz" pos="432">
          <p15:clr>
            <a:srgbClr val="FBAE40"/>
          </p15:clr>
        </p15:guide>
        <p15:guide id="6" pos="5508">
          <p15:clr>
            <a:srgbClr val="FBAE40"/>
          </p15:clr>
        </p15:guide>
        <p15:guide id="7" pos="2764">
          <p15:clr>
            <a:srgbClr val="FBAE40"/>
          </p15:clr>
        </p15:guide>
        <p15:guide id="8" pos="2999">
          <p15:clr>
            <a:srgbClr val="FBAE40"/>
          </p15:clr>
        </p15:guide>
        <p15:guide id="9" pos="5369">
          <p15:clr>
            <a:srgbClr val="FBAE40"/>
          </p15:clr>
        </p15:guide>
        <p15:guide id="10" pos="527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 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7634" y="1645669"/>
            <a:ext cx="3285783" cy="4735611"/>
          </a:xfrm>
        </p:spPr>
        <p:txBody>
          <a:bodyPr>
            <a:no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defRPr sz="16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7633" y="476721"/>
            <a:ext cx="10636464"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Title and Text – Three Columns</a:t>
            </a:r>
          </a:p>
        </p:txBody>
      </p:sp>
      <p:sp>
        <p:nvSpPr>
          <p:cNvPr id="23" name="Content Placeholder 2">
            <a:extLst>
              <a:ext uri="{FF2B5EF4-FFF2-40B4-BE49-F238E27FC236}">
                <a16:creationId xmlns:a16="http://schemas.microsoft.com/office/drawing/2014/main" id="{4CBCAFCE-8EC7-084D-BB9A-53CC57977D66}"/>
              </a:ext>
            </a:extLst>
          </p:cNvPr>
          <p:cNvSpPr>
            <a:spLocks noGrp="1"/>
          </p:cNvSpPr>
          <p:nvPr>
            <p:ph idx="13"/>
          </p:nvPr>
        </p:nvSpPr>
        <p:spPr>
          <a:xfrm>
            <a:off x="4451351" y="1645669"/>
            <a:ext cx="3285783" cy="4735611"/>
          </a:xfrm>
        </p:spPr>
        <p:txBody>
          <a:bodyPr>
            <a:no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defRPr sz="16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Content Placeholder 2">
            <a:extLst>
              <a:ext uri="{FF2B5EF4-FFF2-40B4-BE49-F238E27FC236}">
                <a16:creationId xmlns:a16="http://schemas.microsoft.com/office/drawing/2014/main" id="{4CBCAFCE-8EC7-084D-BB9A-53CC57977D66}"/>
              </a:ext>
            </a:extLst>
          </p:cNvPr>
          <p:cNvSpPr>
            <a:spLocks noGrp="1"/>
          </p:cNvSpPr>
          <p:nvPr>
            <p:ph idx="14"/>
          </p:nvPr>
        </p:nvSpPr>
        <p:spPr>
          <a:xfrm>
            <a:off x="8372818" y="1645669"/>
            <a:ext cx="3285783" cy="4735611"/>
          </a:xfrm>
        </p:spPr>
        <p:txBody>
          <a:bodyPr>
            <a:no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defRPr sz="16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6" name="Straight Connector 25">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Box 21">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7"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3434924671"/>
      </p:ext>
    </p:extLst>
  </p:cSld>
  <p:clrMapOvr>
    <a:masterClrMapping/>
  </p:clrMapOvr>
  <p:extLst>
    <p:ext uri="{DCECCB84-F9BA-43D5-87BE-67443E8EF086}">
      <p15:sldGuideLst xmlns:p15="http://schemas.microsoft.com/office/powerpoint/2012/main">
        <p15:guide id="1" pos="254">
          <p15:clr>
            <a:srgbClr val="FBAE40"/>
          </p15:clr>
        </p15:guide>
        <p15:guide id="2" orient="horz" pos="4020">
          <p15:clr>
            <a:srgbClr val="FBAE40"/>
          </p15:clr>
        </p15:guide>
        <p15:guide id="3" orient="horz" pos="1033">
          <p15:clr>
            <a:srgbClr val="FBAE40"/>
          </p15:clr>
        </p15:guide>
        <p15:guide id="4" orient="horz" pos="432">
          <p15:clr>
            <a:srgbClr val="FBAE40"/>
          </p15:clr>
        </p15:guide>
        <p15:guide id="5" pos="5508">
          <p15:clr>
            <a:srgbClr val="FBAE40"/>
          </p15:clr>
        </p15:guide>
        <p15:guide id="6" pos="5369">
          <p15:clr>
            <a:srgbClr val="FBAE40"/>
          </p15:clr>
        </p15:guide>
        <p15:guide id="7" pos="1805">
          <p15:clr>
            <a:srgbClr val="FBAE40"/>
          </p15:clr>
        </p15:guide>
        <p15:guide id="8" pos="2103">
          <p15:clr>
            <a:srgbClr val="FBAE40"/>
          </p15:clr>
        </p15:guide>
        <p15:guide id="9" pos="3659">
          <p15:clr>
            <a:srgbClr val="FBAE40"/>
          </p15:clr>
        </p15:guide>
        <p15:guide id="10" pos="3952">
          <p15:clr>
            <a:srgbClr val="FBAE40"/>
          </p15:clr>
        </p15:guide>
        <p15:guide id="11" orient="horz" pos="4252">
          <p15:clr>
            <a:srgbClr val="FBAE40"/>
          </p15:clr>
        </p15:guide>
        <p15:guide id="12" pos="52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ext - Four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1" y="1645670"/>
            <a:ext cx="2483999" cy="4736080"/>
          </a:xfrm>
        </p:spPr>
        <p:txBody>
          <a:bodyPr/>
          <a:lstStyle>
            <a:lvl1pPr marL="0" indent="0">
              <a:lnSpc>
                <a:spcPct val="100000"/>
              </a:lnSpc>
              <a:buNone/>
              <a:defRPr sz="2400">
                <a:latin typeface="+mj-lt"/>
                <a:ea typeface="Proxima Nova Rg" panose="02000506030000020004" pitchFamily="50" charset="0"/>
                <a:cs typeface="Proxima Nova Rg" panose="02000506030000020004" pitchFamily="50" charset="0"/>
              </a:defRPr>
            </a:lvl1pPr>
            <a:lvl2pPr marL="342900" indent="0">
              <a:lnSpc>
                <a:spcPct val="100000"/>
              </a:lnSpc>
              <a:buNone/>
              <a:defRPr sz="2000">
                <a:latin typeface="+mj-lt"/>
                <a:ea typeface="Proxima Nova Rg" panose="02000506030000020004" pitchFamily="50" charset="0"/>
                <a:cs typeface="Proxima Nova Rg" panose="02000506030000020004" pitchFamily="50" charset="0"/>
              </a:defRPr>
            </a:lvl2pPr>
            <a:lvl3pPr marL="685800" indent="0">
              <a:lnSpc>
                <a:spcPct val="100000"/>
              </a:lnSpc>
              <a:buNone/>
              <a:defRPr sz="1800">
                <a:latin typeface="+mj-lt"/>
                <a:ea typeface="Proxima Nova Rg" panose="02000506030000020004" pitchFamily="50" charset="0"/>
                <a:cs typeface="Proxima Nova Rg" panose="02000506030000020004" pitchFamily="50" charset="0"/>
              </a:defRPr>
            </a:lvl3pPr>
            <a:lvl4pPr marL="1028700" indent="0">
              <a:lnSpc>
                <a:spcPct val="100000"/>
              </a:lnSpc>
              <a:buNone/>
              <a:defRPr sz="1600">
                <a:latin typeface="+mj-lt"/>
                <a:ea typeface="Proxima Nova Rg" panose="02000506030000020004" pitchFamily="50" charset="0"/>
                <a:cs typeface="Proxima Nova Rg" panose="02000506030000020004" pitchFamily="50" charset="0"/>
              </a:defRPr>
            </a:lvl4pPr>
            <a:lvl5pPr marL="1371600" indent="0">
              <a:lnSpc>
                <a:spcPct val="100000"/>
              </a:lnSpc>
              <a:buNone/>
              <a:defRPr>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Title and Text – Four Columns</a:t>
            </a:r>
          </a:p>
        </p:txBody>
      </p:sp>
      <p:sp>
        <p:nvSpPr>
          <p:cNvPr id="22" name="Content Placeholder 2">
            <a:extLst>
              <a:ext uri="{FF2B5EF4-FFF2-40B4-BE49-F238E27FC236}">
                <a16:creationId xmlns:a16="http://schemas.microsoft.com/office/drawing/2014/main" id="{4CBCAFCE-8EC7-084D-BB9A-53CC57977D66}"/>
              </a:ext>
            </a:extLst>
          </p:cNvPr>
          <p:cNvSpPr>
            <a:spLocks noGrp="1"/>
          </p:cNvSpPr>
          <p:nvPr>
            <p:ph idx="14"/>
          </p:nvPr>
        </p:nvSpPr>
        <p:spPr>
          <a:xfrm>
            <a:off x="3416301" y="1645670"/>
            <a:ext cx="2483999" cy="4736080"/>
          </a:xfrm>
        </p:spPr>
        <p:txBody>
          <a:bodyPr/>
          <a:lstStyle>
            <a:lvl1pPr marL="0" indent="0">
              <a:lnSpc>
                <a:spcPct val="100000"/>
              </a:lnSpc>
              <a:buNone/>
              <a:defRPr sz="2400">
                <a:latin typeface="+mj-lt"/>
                <a:ea typeface="Proxima Nova Rg" panose="02000506030000020004" pitchFamily="50" charset="0"/>
                <a:cs typeface="Proxima Nova Rg" panose="02000506030000020004" pitchFamily="50" charset="0"/>
              </a:defRPr>
            </a:lvl1pPr>
            <a:lvl2pPr marL="342900" indent="0">
              <a:lnSpc>
                <a:spcPct val="100000"/>
              </a:lnSpc>
              <a:buNone/>
              <a:defRPr sz="2000">
                <a:latin typeface="+mj-lt"/>
                <a:ea typeface="Proxima Nova Rg" panose="02000506030000020004" pitchFamily="50" charset="0"/>
                <a:cs typeface="Proxima Nova Rg" panose="02000506030000020004" pitchFamily="50" charset="0"/>
              </a:defRPr>
            </a:lvl2pPr>
            <a:lvl3pPr marL="685800" indent="0">
              <a:lnSpc>
                <a:spcPct val="100000"/>
              </a:lnSpc>
              <a:buNone/>
              <a:defRPr sz="1800">
                <a:latin typeface="+mj-lt"/>
                <a:ea typeface="Proxima Nova Rg" panose="02000506030000020004" pitchFamily="50" charset="0"/>
                <a:cs typeface="Proxima Nova Rg" panose="02000506030000020004" pitchFamily="50" charset="0"/>
              </a:defRPr>
            </a:lvl3pPr>
            <a:lvl4pPr marL="1028700" indent="0">
              <a:lnSpc>
                <a:spcPct val="100000"/>
              </a:lnSpc>
              <a:buNone/>
              <a:defRPr sz="1600">
                <a:latin typeface="+mj-lt"/>
                <a:ea typeface="Proxima Nova Rg" panose="02000506030000020004" pitchFamily="50" charset="0"/>
                <a:cs typeface="Proxima Nova Rg" panose="02000506030000020004" pitchFamily="50" charset="0"/>
              </a:defRPr>
            </a:lvl4pPr>
            <a:lvl5pPr marL="1371600" indent="0">
              <a:lnSpc>
                <a:spcPct val="100000"/>
              </a:lnSpc>
              <a:buNone/>
              <a:defRPr>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Content Placeholder 2">
            <a:extLst>
              <a:ext uri="{FF2B5EF4-FFF2-40B4-BE49-F238E27FC236}">
                <a16:creationId xmlns:a16="http://schemas.microsoft.com/office/drawing/2014/main" id="{4CBCAFCE-8EC7-084D-BB9A-53CC57977D66}"/>
              </a:ext>
            </a:extLst>
          </p:cNvPr>
          <p:cNvSpPr>
            <a:spLocks noGrp="1"/>
          </p:cNvSpPr>
          <p:nvPr>
            <p:ph idx="15"/>
          </p:nvPr>
        </p:nvSpPr>
        <p:spPr>
          <a:xfrm>
            <a:off x="6292851" y="1645670"/>
            <a:ext cx="2483999" cy="4736080"/>
          </a:xfrm>
        </p:spPr>
        <p:txBody>
          <a:bodyPr/>
          <a:lstStyle>
            <a:lvl1pPr marL="0" indent="0">
              <a:lnSpc>
                <a:spcPct val="100000"/>
              </a:lnSpc>
              <a:buNone/>
              <a:defRPr sz="2400">
                <a:latin typeface="+mj-lt"/>
                <a:ea typeface="Proxima Nova Rg" panose="02000506030000020004" pitchFamily="50" charset="0"/>
                <a:cs typeface="Proxima Nova Rg" panose="02000506030000020004" pitchFamily="50" charset="0"/>
              </a:defRPr>
            </a:lvl1pPr>
            <a:lvl2pPr marL="342900" indent="0">
              <a:lnSpc>
                <a:spcPct val="100000"/>
              </a:lnSpc>
              <a:buNone/>
              <a:defRPr sz="2000">
                <a:latin typeface="+mj-lt"/>
                <a:ea typeface="Proxima Nova Rg" panose="02000506030000020004" pitchFamily="50" charset="0"/>
                <a:cs typeface="Proxima Nova Rg" panose="02000506030000020004" pitchFamily="50" charset="0"/>
              </a:defRPr>
            </a:lvl2pPr>
            <a:lvl3pPr marL="685800" indent="0">
              <a:lnSpc>
                <a:spcPct val="100000"/>
              </a:lnSpc>
              <a:buNone/>
              <a:defRPr sz="1800">
                <a:latin typeface="+mj-lt"/>
                <a:ea typeface="Proxima Nova Rg" panose="02000506030000020004" pitchFamily="50" charset="0"/>
                <a:cs typeface="Proxima Nova Rg" panose="02000506030000020004" pitchFamily="50" charset="0"/>
              </a:defRPr>
            </a:lvl3pPr>
            <a:lvl4pPr marL="1028700" indent="0">
              <a:lnSpc>
                <a:spcPct val="100000"/>
              </a:lnSpc>
              <a:buNone/>
              <a:defRPr sz="1600">
                <a:latin typeface="+mj-lt"/>
                <a:ea typeface="Proxima Nova Rg" panose="02000506030000020004" pitchFamily="50" charset="0"/>
                <a:cs typeface="Proxima Nova Rg" panose="02000506030000020004" pitchFamily="50" charset="0"/>
              </a:defRPr>
            </a:lvl4pPr>
            <a:lvl5pPr marL="1371600" indent="0">
              <a:lnSpc>
                <a:spcPct val="100000"/>
              </a:lnSpc>
              <a:buNone/>
              <a:defRPr>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Content Placeholder 2">
            <a:extLst>
              <a:ext uri="{FF2B5EF4-FFF2-40B4-BE49-F238E27FC236}">
                <a16:creationId xmlns:a16="http://schemas.microsoft.com/office/drawing/2014/main" id="{4CBCAFCE-8EC7-084D-BB9A-53CC57977D66}"/>
              </a:ext>
            </a:extLst>
          </p:cNvPr>
          <p:cNvSpPr>
            <a:spLocks noGrp="1"/>
          </p:cNvSpPr>
          <p:nvPr>
            <p:ph idx="16"/>
          </p:nvPr>
        </p:nvSpPr>
        <p:spPr>
          <a:xfrm>
            <a:off x="9167809" y="1645670"/>
            <a:ext cx="2483999" cy="4736080"/>
          </a:xfrm>
        </p:spPr>
        <p:txBody>
          <a:bodyPr/>
          <a:lstStyle>
            <a:lvl1pPr marL="0" indent="0">
              <a:lnSpc>
                <a:spcPct val="100000"/>
              </a:lnSpc>
              <a:buNone/>
              <a:defRPr sz="2400">
                <a:latin typeface="+mj-lt"/>
                <a:ea typeface="Proxima Nova Rg" panose="02000506030000020004" pitchFamily="50" charset="0"/>
                <a:cs typeface="Proxima Nova Rg" panose="02000506030000020004" pitchFamily="50" charset="0"/>
              </a:defRPr>
            </a:lvl1pPr>
            <a:lvl2pPr marL="342900" indent="0">
              <a:lnSpc>
                <a:spcPct val="100000"/>
              </a:lnSpc>
              <a:buNone/>
              <a:defRPr sz="2000">
                <a:latin typeface="+mj-lt"/>
                <a:ea typeface="Proxima Nova Rg" panose="02000506030000020004" pitchFamily="50" charset="0"/>
                <a:cs typeface="Proxima Nova Rg" panose="02000506030000020004" pitchFamily="50" charset="0"/>
              </a:defRPr>
            </a:lvl2pPr>
            <a:lvl3pPr marL="685800" indent="0">
              <a:lnSpc>
                <a:spcPct val="100000"/>
              </a:lnSpc>
              <a:buNone/>
              <a:defRPr sz="1800">
                <a:latin typeface="+mj-lt"/>
                <a:ea typeface="Proxima Nova Rg" panose="02000506030000020004" pitchFamily="50" charset="0"/>
                <a:cs typeface="Proxima Nova Rg" panose="02000506030000020004" pitchFamily="50" charset="0"/>
              </a:defRPr>
            </a:lvl3pPr>
            <a:lvl4pPr marL="1028700" indent="0">
              <a:lnSpc>
                <a:spcPct val="100000"/>
              </a:lnSpc>
              <a:buNone/>
              <a:defRPr sz="1600">
                <a:latin typeface="+mj-lt"/>
                <a:ea typeface="Proxima Nova Rg" panose="02000506030000020004" pitchFamily="50" charset="0"/>
                <a:cs typeface="Proxima Nova Rg" panose="02000506030000020004" pitchFamily="50" charset="0"/>
              </a:defRPr>
            </a:lvl4pPr>
            <a:lvl5pPr marL="1371600" indent="0">
              <a:lnSpc>
                <a:spcPct val="100000"/>
              </a:lnSpc>
              <a:buNone/>
              <a:defRPr>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6" name="Straight Connector 25">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TextBox 26">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8"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3866282813"/>
      </p:ext>
    </p:extLst>
  </p:cSld>
  <p:clrMapOvr>
    <a:masterClrMapping/>
  </p:clrMapOvr>
  <p:extLst>
    <p:ext uri="{DCECCB84-F9BA-43D5-87BE-67443E8EF086}">
      <p15:sldGuideLst xmlns:p15="http://schemas.microsoft.com/office/powerpoint/2012/main">
        <p15:guide id="2" pos="2789">
          <p15:clr>
            <a:srgbClr val="FBAE40"/>
          </p15:clr>
        </p15:guide>
        <p15:guide id="3" orient="horz" pos="4252">
          <p15:clr>
            <a:srgbClr val="FBAE40"/>
          </p15:clr>
        </p15:guide>
        <p15:guide id="4" orient="horz" pos="4020">
          <p15:clr>
            <a:srgbClr val="FBAE40"/>
          </p15:clr>
        </p15:guide>
        <p15:guide id="5" orient="horz" pos="1032">
          <p15:clr>
            <a:srgbClr val="FBAE40"/>
          </p15:clr>
        </p15:guide>
        <p15:guide id="6" orient="horz" pos="432">
          <p15:clr>
            <a:srgbClr val="FBAE40"/>
          </p15:clr>
        </p15:guide>
        <p15:guide id="7" pos="254">
          <p15:clr>
            <a:srgbClr val="FBAE40"/>
          </p15:clr>
        </p15:guide>
        <p15:guide id="8" pos="1430">
          <p15:clr>
            <a:srgbClr val="FBAE40"/>
          </p15:clr>
        </p15:guide>
        <p15:guide id="9" pos="1614">
          <p15:clr>
            <a:srgbClr val="FBAE40"/>
          </p15:clr>
        </p15:guide>
        <p15:guide id="10" pos="2973">
          <p15:clr>
            <a:srgbClr val="FBAE40"/>
          </p15:clr>
        </p15:guide>
        <p15:guide id="11" pos="4148">
          <p15:clr>
            <a:srgbClr val="FBAE40"/>
          </p15:clr>
        </p15:guide>
        <p15:guide id="12" pos="4333">
          <p15:clr>
            <a:srgbClr val="FBAE40"/>
          </p15:clr>
        </p15:guide>
        <p15:guide id="13" pos="5369">
          <p15:clr>
            <a:srgbClr val="FBAE40"/>
          </p15:clr>
        </p15:guide>
        <p15:guide id="14" pos="5508">
          <p15:clr>
            <a:srgbClr val="FBAE40"/>
          </p15:clr>
        </p15:guide>
        <p15:guide id="15" pos="527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with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1" y="1645669"/>
            <a:ext cx="4979776" cy="4735611"/>
          </a:xfrm>
        </p:spPr>
        <p:txBody>
          <a:bodyPr>
            <a:normAutofit/>
          </a:bodyPr>
          <a:lstStyle>
            <a:lvl1pPr marL="342900" indent="-342900">
              <a:lnSpc>
                <a:spcPct val="100000"/>
              </a:lnSpc>
              <a:buClr>
                <a:schemeClr val="accent1"/>
              </a:buClr>
              <a:buFont typeface="Arial" panose="020B0604020202020204" pitchFamily="34" charset="0"/>
              <a:buChar char="•"/>
              <a:defRPr sz="2000">
                <a:latin typeface="+mj-lt"/>
                <a:ea typeface="Proxima Nova Rg" panose="02000506030000020004" pitchFamily="50" charset="0"/>
                <a:cs typeface="Proxima Nova Rg" panose="02000506030000020004" pitchFamily="50" charset="0"/>
              </a:defRPr>
            </a:lvl1pPr>
            <a:lvl2pPr marL="685800" indent="-342900">
              <a:lnSpc>
                <a:spcPct val="100000"/>
              </a:lnSpc>
              <a:buClr>
                <a:schemeClr val="accent1"/>
              </a:buClr>
              <a:buFont typeface="Arial" panose="020B0604020202020204" pitchFamily="34" charset="0"/>
              <a:buChar char="•"/>
              <a:defRPr sz="2000">
                <a:latin typeface="+mj-lt"/>
                <a:ea typeface="Proxima Nova Rg" panose="02000506030000020004" pitchFamily="50" charset="0"/>
                <a:cs typeface="Proxima Nova Rg" panose="02000506030000020004" pitchFamily="50" charset="0"/>
              </a:defRPr>
            </a:lvl2pPr>
            <a:lvl3pPr marL="971550" indent="-285750">
              <a:lnSpc>
                <a:spcPct val="100000"/>
              </a:lnSpc>
              <a:buClr>
                <a:schemeClr val="accent1"/>
              </a:buClr>
              <a:buFont typeface="Arial" panose="020B0604020202020204" pitchFamily="34" charset="0"/>
              <a:buChar char="•"/>
              <a:defRPr sz="1800">
                <a:latin typeface="+mj-lt"/>
                <a:ea typeface="Proxima Nova Rg" panose="02000506030000020004" pitchFamily="50" charset="0"/>
                <a:cs typeface="Proxima Nova Rg" panose="02000506030000020004" pitchFamily="50" charset="0"/>
              </a:defRPr>
            </a:lvl3pPr>
            <a:lvl4pPr marL="1314450" indent="-285750">
              <a:lnSpc>
                <a:spcPct val="100000"/>
              </a:lnSpc>
              <a:buClr>
                <a:schemeClr val="accent1"/>
              </a:buClr>
              <a:buFont typeface="Arial" panose="020B0604020202020204" pitchFamily="34" charset="0"/>
              <a:buChar char="•"/>
              <a:defRPr sz="1600">
                <a:latin typeface="+mj-lt"/>
                <a:ea typeface="Proxima Nova Rg" panose="02000506030000020004" pitchFamily="50" charset="0"/>
                <a:cs typeface="Proxima Nova Rg" panose="02000506030000020004" pitchFamily="50" charset="0"/>
              </a:defRPr>
            </a:lvl4pPr>
            <a:lvl5pPr marL="1657350" indent="-285750">
              <a:lnSpc>
                <a:spcPct val="100000"/>
              </a:lnSpc>
              <a:buClr>
                <a:schemeClr val="accent1"/>
              </a:buClr>
              <a:buFont typeface="Arial" panose="020B0604020202020204" pitchFamily="34" charset="0"/>
              <a:buChar char="•"/>
              <a:defRPr sz="16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4979776" cy="768545"/>
          </a:xfrm>
          <a:prstGeom prst="rect">
            <a:avLst/>
          </a:prstGeom>
        </p:spPr>
        <p:txBody>
          <a:bodyPr vert="horz" lIns="0" tIns="0" rIns="0" bIns="0" rtlCol="0" anchor="ctr">
            <a:noAutofit/>
          </a:bodyPr>
          <a:lstStyle>
            <a:lvl1pPr>
              <a:defRPr sz="28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with Picture right</a:t>
            </a:r>
          </a:p>
        </p:txBody>
      </p:sp>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6096000" y="2"/>
            <a:ext cx="6096000" cy="6466113"/>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20"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15"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2836406289"/>
      </p:ext>
    </p:extLst>
  </p:cSld>
  <p:clrMapOvr>
    <a:masterClrMapping/>
  </p:clrMapOvr>
  <p:extLst>
    <p:ext uri="{DCECCB84-F9BA-43D5-87BE-67443E8EF086}">
      <p15:sldGuideLst xmlns:p15="http://schemas.microsoft.com/office/powerpoint/2012/main">
        <p15:guide id="1" pos="2880">
          <p15:clr>
            <a:srgbClr val="FBAE40"/>
          </p15:clr>
        </p15:guide>
        <p15:guide id="2" orient="horz" pos="432">
          <p15:clr>
            <a:srgbClr val="FBAE40"/>
          </p15:clr>
        </p15:guide>
        <p15:guide id="3" orient="horz" pos="1033">
          <p15:clr>
            <a:srgbClr val="FBAE40"/>
          </p15:clr>
        </p15:guide>
        <p15:guide id="5" pos="254">
          <p15:clr>
            <a:srgbClr val="FBAE40"/>
          </p15:clr>
        </p15:guide>
        <p15:guide id="6" pos="2605">
          <p15:clr>
            <a:srgbClr val="FBAE40"/>
          </p15:clr>
        </p15:guide>
        <p15:guide id="7" pos="5369">
          <p15:clr>
            <a:srgbClr val="FBAE40"/>
          </p15:clr>
        </p15:guide>
        <p15:guide id="8" orient="horz" pos="42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with Picture Left">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0" y="-1"/>
            <a:ext cx="6096000" cy="6481884"/>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a:p>
          <a:p>
            <a:endParaRPr lang="en-US"/>
          </a:p>
          <a:p>
            <a:endParaRPr lang="en-US"/>
          </a:p>
          <a:p>
            <a:r>
              <a:rPr lang="en-US"/>
              <a:t>Picture</a:t>
            </a:r>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6568041" y="1652489"/>
            <a:ext cx="4979776" cy="4735611"/>
          </a:xfrm>
        </p:spPr>
        <p:txBody>
          <a:bodyPr>
            <a:normAutofit/>
          </a:bodyPr>
          <a:lstStyle>
            <a:lvl1pPr marL="342900" indent="-342900">
              <a:lnSpc>
                <a:spcPct val="100000"/>
              </a:lnSpc>
              <a:buFont typeface="Arial" panose="020B0604020202020204" pitchFamily="34" charset="0"/>
              <a:buChar char="•"/>
              <a:defRPr sz="2000">
                <a:latin typeface="+mj-lt"/>
                <a:ea typeface="Proxima Nova Rg" panose="02000506030000020004" pitchFamily="50" charset="0"/>
                <a:cs typeface="Proxima Nova Rg" panose="02000506030000020004" pitchFamily="50" charset="0"/>
              </a:defRPr>
            </a:lvl1pPr>
            <a:lvl2pPr marL="685800" indent="-342900">
              <a:lnSpc>
                <a:spcPct val="100000"/>
              </a:lnSpc>
              <a:buFont typeface="Arial" panose="020B0604020202020204" pitchFamily="34" charset="0"/>
              <a:buChar char="•"/>
              <a:defRPr sz="2000">
                <a:latin typeface="+mj-lt"/>
                <a:ea typeface="Proxima Nova Rg" panose="02000506030000020004" pitchFamily="50" charset="0"/>
                <a:cs typeface="Proxima Nova Rg" panose="02000506030000020004" pitchFamily="50" charset="0"/>
              </a:defRPr>
            </a:lvl2pPr>
            <a:lvl3pPr marL="971550" indent="-285750">
              <a:lnSpc>
                <a:spcPct val="100000"/>
              </a:lnSpc>
              <a:buFont typeface="Arial" panose="020B0604020202020204" pitchFamily="34" charset="0"/>
              <a:buChar char="•"/>
              <a:defRPr sz="1800">
                <a:latin typeface="+mj-lt"/>
                <a:ea typeface="Proxima Nova Rg" panose="02000506030000020004" pitchFamily="50" charset="0"/>
                <a:cs typeface="Proxima Nova Rg" panose="02000506030000020004" pitchFamily="50" charset="0"/>
              </a:defRPr>
            </a:lvl3pPr>
            <a:lvl4pPr marL="1314450" indent="-285750">
              <a:lnSpc>
                <a:spcPct val="100000"/>
              </a:lnSpc>
              <a:buFont typeface="Arial" panose="020B0604020202020204" pitchFamily="34" charset="0"/>
              <a:buChar char="•"/>
              <a:defRPr sz="1600">
                <a:latin typeface="+mj-lt"/>
                <a:ea typeface="Proxima Nova Rg" panose="02000506030000020004" pitchFamily="50" charset="0"/>
                <a:cs typeface="Proxima Nova Rg" panose="02000506030000020004" pitchFamily="50" charset="0"/>
              </a:defRPr>
            </a:lvl4pPr>
            <a:lvl5pPr marL="1657350" indent="-285750">
              <a:lnSpc>
                <a:spcPct val="100000"/>
              </a:lnSpc>
              <a:buFont typeface="Arial" panose="020B0604020202020204" pitchFamily="34" charset="0"/>
              <a:buChar char="•"/>
              <a:defRPr sz="1600">
                <a:latin typeface="+mj-lt"/>
                <a:ea typeface="Proxima Nova Rg" panose="02000506030000020004" pitchFamily="50" charset="0"/>
                <a:cs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6568041" y="476721"/>
            <a:ext cx="4610704" cy="768545"/>
          </a:xfrm>
          <a:prstGeom prst="rect">
            <a:avLst/>
          </a:prstGeom>
        </p:spPr>
        <p:txBody>
          <a:bodyPr vert="horz" lIns="0" tIns="0" rIns="0" bIns="0" rtlCol="0" anchor="ctr">
            <a:normAutofit/>
          </a:bodyPr>
          <a:lstStyle>
            <a:lvl1pPr>
              <a:defRPr sz="2800" b="1">
                <a:solidFill>
                  <a:srgbClr val="006241"/>
                </a:solidFill>
                <a:latin typeface="+mj-lt"/>
                <a:ea typeface="Proxima Nova Rg" panose="02000506030000020004" pitchFamily="50" charset="0"/>
                <a:cs typeface="Proxima Nova Rg" panose="02000506030000020004" pitchFamily="50" charset="0"/>
              </a:defRPr>
            </a:lvl1pPr>
          </a:lstStyle>
          <a:p>
            <a:r>
              <a:rPr lang="en-US"/>
              <a:t>Text with Picture Left</a:t>
            </a:r>
          </a:p>
        </p:txBody>
      </p:sp>
      <p:sp>
        <p:nvSpPr>
          <p:cNvPr id="20"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a:solidFill>
                  <a:schemeClr val="bg1"/>
                </a:solidFill>
                <a:latin typeface="+mj-lt"/>
                <a:cs typeface="Arial" panose="020B0604020202020204" pitchFamily="34" charset="0"/>
              </a:rPr>
              <a:t>© UAB. All Rights Reserved.</a:t>
            </a:r>
          </a:p>
        </p:txBody>
      </p:sp>
      <p:sp>
        <p:nvSpPr>
          <p:cNvPr id="15"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1297178609"/>
      </p:ext>
    </p:extLst>
  </p:cSld>
  <p:clrMapOvr>
    <a:masterClrMapping/>
  </p:clrMapOvr>
  <p:extLst>
    <p:ext uri="{DCECCB84-F9BA-43D5-87BE-67443E8EF086}">
      <p15:sldGuideLst xmlns:p15="http://schemas.microsoft.com/office/powerpoint/2012/main">
        <p15:guide id="1" orient="horz" pos="432">
          <p15:clr>
            <a:srgbClr val="FBAE40"/>
          </p15:clr>
        </p15:guide>
        <p15:guide id="2" pos="2880">
          <p15:clr>
            <a:srgbClr val="FBAE40"/>
          </p15:clr>
        </p15:guide>
        <p15:guide id="3" orient="horz" pos="1033">
          <p15:clr>
            <a:srgbClr val="FBAE40"/>
          </p15:clr>
        </p15:guide>
        <p15:guide id="4" pos="5369">
          <p15:clr>
            <a:srgbClr val="FBAE40"/>
          </p15:clr>
        </p15:guide>
        <p15:guide id="5" pos="5457">
          <p15:clr>
            <a:srgbClr val="FBAE40"/>
          </p15:clr>
        </p15:guide>
        <p15:guide id="6" pos="3101">
          <p15:clr>
            <a:srgbClr val="FBAE40"/>
          </p15:clr>
        </p15:guide>
        <p15:guide id="7" orient="horz" pos="4024">
          <p15:clr>
            <a:srgbClr val="FBAE40"/>
          </p15:clr>
        </p15:guide>
        <p15:guide id="8" orient="horz" pos="4252">
          <p15:clr>
            <a:srgbClr val="FBAE40"/>
          </p15:clr>
        </p15:guide>
        <p15:guide id="9" pos="254">
          <p15:clr>
            <a:srgbClr val="FBAE40"/>
          </p15:clr>
        </p15:guide>
        <p15:guide id="10" pos="52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with Picture Horizont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1" y="1645671"/>
            <a:ext cx="11119267" cy="1580751"/>
          </a:xfrm>
        </p:spPr>
        <p:txBody>
          <a:bodyPr/>
          <a:lstStyle>
            <a:lvl1pPr marL="0" indent="0">
              <a:lnSpc>
                <a:spcPct val="100000"/>
              </a:lnSpc>
              <a:buNone/>
              <a:defRPr>
                <a:latin typeface="+mj-lt"/>
                <a:ea typeface="Proxima Nova Rg" panose="02000506030000020004" pitchFamily="50" charset="0"/>
                <a:cs typeface="Proxima Nova Rg" panose="02000506030000020004" pitchFamily="50" charset="0"/>
              </a:defRPr>
            </a:lvl1pPr>
            <a:lvl2pPr marL="342900" indent="0">
              <a:lnSpc>
                <a:spcPct val="100000"/>
              </a:lnSpc>
              <a:buNone/>
              <a:defRPr/>
            </a:lvl2pPr>
            <a:lvl3pPr marL="685800" indent="0">
              <a:lnSpc>
                <a:spcPct val="100000"/>
              </a:lnSpc>
              <a:buNone/>
              <a:defRPr/>
            </a:lvl3pPr>
            <a:lvl4pPr marL="1028700" indent="0">
              <a:lnSpc>
                <a:spcPct val="100000"/>
              </a:lnSpc>
              <a:buNone/>
              <a:defRPr/>
            </a:lvl4pPr>
            <a:lvl5pPr marL="1371600" indent="0">
              <a:lnSpc>
                <a:spcPct val="100000"/>
              </a:lnSpc>
              <a:buNone/>
              <a:defRPr/>
            </a:lvl5pPr>
          </a:lstStyle>
          <a:p>
            <a:pPr lvl="0"/>
            <a:r>
              <a:rPr lang="en-US" dirty="0"/>
              <a:t>Click to edit Master text styles</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636465"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with Picture Horizontal</a:t>
            </a:r>
          </a:p>
        </p:txBody>
      </p:sp>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0" y="3429002"/>
            <a:ext cx="12192000" cy="3037113"/>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20"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15"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3131395547"/>
      </p:ext>
    </p:extLst>
  </p:cSld>
  <p:clrMapOvr>
    <a:masterClrMapping/>
  </p:clrMapOvr>
  <p:extLst>
    <p:ext uri="{DCECCB84-F9BA-43D5-87BE-67443E8EF086}">
      <p15:sldGuideLst xmlns:p15="http://schemas.microsoft.com/office/powerpoint/2012/main">
        <p15:guide id="1" pos="254">
          <p15:clr>
            <a:srgbClr val="FBAE40"/>
          </p15:clr>
        </p15:guide>
        <p15:guide id="2" orient="horz" pos="2160">
          <p15:clr>
            <a:srgbClr val="FBAE40"/>
          </p15:clr>
        </p15:guide>
        <p15:guide id="3" pos="5369">
          <p15:clr>
            <a:srgbClr val="FBAE40"/>
          </p15:clr>
        </p15:guide>
        <p15:guide id="4" pos="5508">
          <p15:clr>
            <a:srgbClr val="FBAE40"/>
          </p15:clr>
        </p15:guide>
        <p15:guide id="5" pos="5279">
          <p15:clr>
            <a:srgbClr val="FBAE40"/>
          </p15:clr>
        </p15:guide>
        <p15:guide id="6" orient="horz" pos="1033">
          <p15:clr>
            <a:srgbClr val="FBAE40"/>
          </p15:clr>
        </p15:guide>
        <p15:guide id="7" orient="horz" pos="432">
          <p15:clr>
            <a:srgbClr val="FBAE40"/>
          </p15:clr>
        </p15:guide>
        <p15:guide id="8" orient="horz" pos="2033">
          <p15:clr>
            <a:srgbClr val="FBAE40"/>
          </p15:clr>
        </p15:guide>
        <p15:guide id="9" orient="horz" pos="42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DCCF1-D258-304E-92F9-EAA5549B6A52}"/>
              </a:ext>
            </a:extLst>
          </p:cNvPr>
          <p:cNvSpPr/>
          <p:nvPr userDrawn="1"/>
        </p:nvSpPr>
        <p:spPr>
          <a:xfrm>
            <a:off x="0" y="0"/>
            <a:ext cx="12192000" cy="6858000"/>
          </a:xfrm>
          <a:prstGeom prst="rect">
            <a:avLst/>
          </a:prstGeom>
          <a:solidFill>
            <a:srgbClr val="70B2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2" name="Subtitle 2"/>
          <p:cNvSpPr>
            <a:spLocks noGrp="1"/>
          </p:cNvSpPr>
          <p:nvPr>
            <p:ph type="subTitle" idx="1"/>
          </p:nvPr>
        </p:nvSpPr>
        <p:spPr>
          <a:xfrm>
            <a:off x="1016000" y="4333876"/>
            <a:ext cx="9017000"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Footer Placeholder 4"/>
          <p:cNvSpPr>
            <a:spLocks noGrp="1"/>
          </p:cNvSpPr>
          <p:nvPr>
            <p:ph type="ftr" sz="quarter" idx="11"/>
          </p:nvPr>
        </p:nvSpPr>
        <p:spPr>
          <a:xfrm>
            <a:off x="897147" y="1364473"/>
            <a:ext cx="9135853"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
        <p:nvSpPr>
          <p:cNvPr id="14" name="Title 1"/>
          <p:cNvSpPr>
            <a:spLocks noGrp="1"/>
          </p:cNvSpPr>
          <p:nvPr>
            <p:ph type="ctrTitle" hasCustomPrompt="1"/>
          </p:nvPr>
        </p:nvSpPr>
        <p:spPr>
          <a:xfrm>
            <a:off x="1016000" y="2526132"/>
            <a:ext cx="9017000" cy="1715669"/>
          </a:xfrm>
        </p:spPr>
        <p:txBody>
          <a:bodyPr lIns="0" tIns="36000" rIns="0" bIns="0" anchor="b"/>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Section Divider</a:t>
            </a:r>
          </a:p>
        </p:txBody>
      </p:sp>
      <p:pic>
        <p:nvPicPr>
          <p:cNvPr id="15"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spTree>
    <p:extLst>
      <p:ext uri="{BB962C8B-B14F-4D97-AF65-F5344CB8AC3E}">
        <p14:creationId xmlns:p14="http://schemas.microsoft.com/office/powerpoint/2010/main" val="3733919999"/>
      </p:ext>
    </p:extLst>
  </p:cSld>
  <p:clrMapOvr>
    <a:masterClrMapping/>
  </p:clrMapOvr>
  <p:extLst>
    <p:ext uri="{DCECCB84-F9BA-43D5-87BE-67443E8EF086}">
      <p15:sldGuideLst xmlns:p15="http://schemas.microsoft.com/office/powerpoint/2012/main">
        <p15:guide id="1" pos="478">
          <p15:clr>
            <a:srgbClr val="FBAE40"/>
          </p15:clr>
        </p15:guide>
        <p15:guide id="2" orient="horz" pos="991">
          <p15:clr>
            <a:srgbClr val="FBAE40"/>
          </p15:clr>
        </p15:guide>
        <p15:guide id="3" orient="horz" pos="584">
          <p15:clr>
            <a:srgbClr val="FBAE40"/>
          </p15:clr>
        </p15:guide>
        <p15:guide id="4" orient="horz" pos="2550">
          <p15:clr>
            <a:srgbClr val="FBAE40"/>
          </p15:clr>
        </p15:guide>
        <p15:guide id="5" orient="horz" pos="2744">
          <p15:clr>
            <a:srgbClr val="FBAE40"/>
          </p15:clr>
        </p15:guide>
        <p15:guide id="6" pos="47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Divider - Monogr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70B2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13" name="Subtitle 2"/>
          <p:cNvSpPr>
            <a:spLocks noGrp="1"/>
          </p:cNvSpPr>
          <p:nvPr>
            <p:ph type="subTitle" idx="1"/>
          </p:nvPr>
        </p:nvSpPr>
        <p:spPr>
          <a:xfrm>
            <a:off x="1016000" y="4333876"/>
            <a:ext cx="9016771"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pic>
        <p:nvPicPr>
          <p:cNvPr id="16"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0680" r="5495" b="15282"/>
          <a:stretch/>
        </p:blipFill>
        <p:spPr>
          <a:xfrm>
            <a:off x="3549636" y="0"/>
            <a:ext cx="11671808" cy="6858000"/>
          </a:xfrm>
          <a:prstGeom prst="rect">
            <a:avLst/>
          </a:prstGeom>
        </p:spPr>
      </p:pic>
      <p:sp>
        <p:nvSpPr>
          <p:cNvPr id="17" name="Title 21"/>
          <p:cNvSpPr>
            <a:spLocks noGrp="1"/>
          </p:cNvSpPr>
          <p:nvPr>
            <p:ph type="title" hasCustomPrompt="1"/>
          </p:nvPr>
        </p:nvSpPr>
        <p:spPr>
          <a:xfrm>
            <a:off x="1011766" y="2553420"/>
            <a:ext cx="9021233" cy="1687212"/>
          </a:xfrm>
        </p:spPr>
        <p:txBody>
          <a:bodyPr lIns="0" tIns="0" rIns="0" bIns="0"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a:t>Section Divider - Monogram</a:t>
            </a:r>
          </a:p>
        </p:txBody>
      </p:sp>
      <p:sp>
        <p:nvSpPr>
          <p:cNvPr id="18" name="Footer Placeholder 4"/>
          <p:cNvSpPr>
            <a:spLocks noGrp="1"/>
          </p:cNvSpPr>
          <p:nvPr>
            <p:ph type="ftr" sz="quarter" idx="11"/>
          </p:nvPr>
        </p:nvSpPr>
        <p:spPr>
          <a:xfrm>
            <a:off x="897147" y="1364473"/>
            <a:ext cx="9142060" cy="293296"/>
          </a:xfrm>
        </p:spPr>
        <p:txBody>
          <a:bodyPr/>
          <a:lstStyle>
            <a:lvl1pPr algn="l">
              <a:defRPr sz="1000">
                <a:solidFill>
                  <a:schemeClr val="bg1"/>
                </a:solidFill>
                <a:latin typeface="+mj-lt"/>
              </a:defRPr>
            </a:lvl1pPr>
          </a:lstStyle>
          <a:p>
            <a:r>
              <a:rPr lang="en-GB"/>
              <a:t>SCHOOL OF - to apply in all slides at the same time edit in Insert &gt; Header &amp; Footer</a:t>
            </a:r>
          </a:p>
        </p:txBody>
      </p:sp>
    </p:spTree>
    <p:extLst>
      <p:ext uri="{BB962C8B-B14F-4D97-AF65-F5344CB8AC3E}">
        <p14:creationId xmlns:p14="http://schemas.microsoft.com/office/powerpoint/2010/main" val="2890177094"/>
      </p:ext>
    </p:extLst>
  </p:cSld>
  <p:clrMapOvr>
    <a:masterClrMapping/>
  </p:clrMapOvr>
  <p:extLst>
    <p:ext uri="{DCECCB84-F9BA-43D5-87BE-67443E8EF086}">
      <p15:sldGuideLst xmlns:p15="http://schemas.microsoft.com/office/powerpoint/2012/main">
        <p15:guide id="1" pos="478">
          <p15:clr>
            <a:srgbClr val="FBAE40"/>
          </p15:clr>
        </p15:guide>
        <p15:guide id="2" orient="horz" pos="584">
          <p15:clr>
            <a:srgbClr val="FBAE40"/>
          </p15:clr>
        </p15:guide>
        <p15:guide id="3" orient="horz" pos="991">
          <p15:clr>
            <a:srgbClr val="FBAE40"/>
          </p15:clr>
        </p15:guide>
        <p15:guide id="4" orient="horz" pos="2550">
          <p15:clr>
            <a:srgbClr val="FBAE40"/>
          </p15:clr>
        </p15:guide>
        <p15:guide id="5" orient="horz" pos="2744">
          <p15:clr>
            <a:srgbClr val="FBAE40"/>
          </p15:clr>
        </p15:guide>
        <p15:guide id="6" pos="47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UAB F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pic>
        <p:nvPicPr>
          <p:cNvPr id="13" name="Graphic 10">
            <a:extLst>
              <a:ext uri="{FF2B5EF4-FFF2-40B4-BE49-F238E27FC236}">
                <a16:creationId xmlns:a16="http://schemas.microsoft.com/office/drawing/2014/main" id="{B8875D2C-4EA2-4925-8688-7EF800790A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4" name="Rectangle 3">
            <a:extLst>
              <a:ext uri="{FF2B5EF4-FFF2-40B4-BE49-F238E27FC236}">
                <a16:creationId xmlns:a16="http://schemas.microsoft.com/office/drawing/2014/main" id="{30EFEBCC-0D5B-EB4B-83EF-3BC2B129F595}"/>
              </a:ext>
            </a:extLst>
          </p:cNvPr>
          <p:cNvSpPr/>
          <p:nvPr userDrawn="1"/>
        </p:nvSpPr>
        <p:spPr>
          <a:xfrm>
            <a:off x="762000" y="1781994"/>
            <a:ext cx="10589941" cy="4111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3"/>
              </a:solidFill>
              <a:latin typeface="+mj-lt"/>
            </a:endParaRPr>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1237785" y="2196775"/>
            <a:ext cx="9638371" cy="3281521"/>
          </a:xfrm>
        </p:spPr>
        <p:txBody>
          <a:bodyPr anchor="ctr">
            <a:normAutofit/>
          </a:bodyPr>
          <a:lstStyle>
            <a:lvl1pPr marL="0" indent="0" algn="l">
              <a:buNone/>
              <a:defRPr sz="2700" b="1">
                <a:solidFill>
                  <a:schemeClr val="accent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UAB Fact - 1</a:t>
            </a:r>
          </a:p>
        </p:txBody>
      </p:sp>
      <p:pic>
        <p:nvPicPr>
          <p:cNvPr id="8" name="Graphic 8">
            <a:extLst>
              <a:ext uri="{FF2B5EF4-FFF2-40B4-BE49-F238E27FC236}">
                <a16:creationId xmlns:a16="http://schemas.microsoft.com/office/drawing/2014/main" id="{6A79829C-5A5E-4118-9C77-3E41B88C4E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9434" y="928012"/>
            <a:ext cx="6312747" cy="416812"/>
          </a:xfrm>
          <a:prstGeom prst="rect">
            <a:avLst/>
          </a:prstGeom>
        </p:spPr>
      </p:pic>
      <p:sp>
        <p:nvSpPr>
          <p:cNvPr id="9" name="Footer Placeholder 4">
            <a:extLst>
              <a:ext uri="{FF2B5EF4-FFF2-40B4-BE49-F238E27FC236}">
                <a16:creationId xmlns:a16="http://schemas.microsoft.com/office/drawing/2014/main" id="{CF9EC9A0-A0AA-4D41-A33F-0FFBDF23E716}"/>
              </a:ext>
            </a:extLst>
          </p:cNvPr>
          <p:cNvSpPr>
            <a:spLocks noGrp="1"/>
          </p:cNvSpPr>
          <p:nvPr>
            <p:ph type="ftr" sz="quarter" idx="11"/>
          </p:nvPr>
        </p:nvSpPr>
        <p:spPr>
          <a:xfrm>
            <a:off x="660582" y="1364473"/>
            <a:ext cx="9142060" cy="293296"/>
          </a:xfrm>
        </p:spPr>
        <p:txBody>
          <a:bodyPr/>
          <a:lstStyle>
            <a:lvl1pPr algn="l">
              <a:defRPr sz="1000">
                <a:solidFill>
                  <a:schemeClr val="bg1"/>
                </a:solidFill>
                <a:latin typeface="+mj-lt"/>
              </a:defRPr>
            </a:lvl1pPr>
          </a:lstStyle>
          <a:p>
            <a:r>
              <a:rPr lang="en-GB"/>
              <a:t>SCHOOL OF - to apply in all slides at the same time edit in Insert &gt; Header &amp; Footer</a:t>
            </a:r>
          </a:p>
        </p:txBody>
      </p:sp>
    </p:spTree>
    <p:extLst>
      <p:ext uri="{BB962C8B-B14F-4D97-AF65-F5344CB8AC3E}">
        <p14:creationId xmlns:p14="http://schemas.microsoft.com/office/powerpoint/2010/main" val="4213601068"/>
      </p:ext>
    </p:extLst>
  </p:cSld>
  <p:clrMapOvr>
    <a:masterClrMapping/>
  </p:clrMapOvr>
  <p:extLst>
    <p:ext uri="{DCECCB84-F9BA-43D5-87BE-67443E8EF086}">
      <p15:sldGuideLst xmlns:p15="http://schemas.microsoft.com/office/powerpoint/2012/main">
        <p15:guide id="1" pos="362">
          <p15:clr>
            <a:srgbClr val="FBAE40"/>
          </p15:clr>
        </p15:guide>
        <p15:guide id="2" orient="horz" pos="3710">
          <p15:clr>
            <a:srgbClr val="FBAE40"/>
          </p15:clr>
        </p15:guide>
        <p15:guide id="3" pos="5356">
          <p15:clr>
            <a:srgbClr val="FBAE40"/>
          </p15:clr>
        </p15:guide>
        <p15:guide id="4" orient="horz" pos="584">
          <p15:clr>
            <a:srgbClr val="FBAE40"/>
          </p15:clr>
        </p15:guide>
        <p15:guide id="5" orient="horz" pos="99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Divider - Monogr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70B2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3" name="Subtitle 2"/>
          <p:cNvSpPr>
            <a:spLocks noGrp="1"/>
          </p:cNvSpPr>
          <p:nvPr>
            <p:ph type="subTitle" idx="1"/>
          </p:nvPr>
        </p:nvSpPr>
        <p:spPr>
          <a:xfrm>
            <a:off x="1016000" y="4333876"/>
            <a:ext cx="9016771"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pic>
        <p:nvPicPr>
          <p:cNvPr id="16"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0680" r="5495" b="15282"/>
          <a:stretch/>
        </p:blipFill>
        <p:spPr>
          <a:xfrm>
            <a:off x="3549636" y="0"/>
            <a:ext cx="11671808" cy="6858000"/>
          </a:xfrm>
          <a:prstGeom prst="rect">
            <a:avLst/>
          </a:prstGeom>
        </p:spPr>
      </p:pic>
      <p:sp>
        <p:nvSpPr>
          <p:cNvPr id="17" name="Title 21"/>
          <p:cNvSpPr>
            <a:spLocks noGrp="1"/>
          </p:cNvSpPr>
          <p:nvPr>
            <p:ph type="title" hasCustomPrompt="1"/>
          </p:nvPr>
        </p:nvSpPr>
        <p:spPr>
          <a:xfrm>
            <a:off x="1011766" y="2553420"/>
            <a:ext cx="9021233" cy="1687212"/>
          </a:xfrm>
        </p:spPr>
        <p:txBody>
          <a:bodyPr lIns="0" tIns="0" rIns="0" bIns="0"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Section Divider - Monogram</a:t>
            </a:r>
          </a:p>
        </p:txBody>
      </p:sp>
      <p:sp>
        <p:nvSpPr>
          <p:cNvPr id="18" name="Footer Placeholder 4"/>
          <p:cNvSpPr>
            <a:spLocks noGrp="1"/>
          </p:cNvSpPr>
          <p:nvPr>
            <p:ph type="ftr" sz="quarter" idx="11"/>
          </p:nvPr>
        </p:nvSpPr>
        <p:spPr>
          <a:xfrm>
            <a:off x="897147" y="1364473"/>
            <a:ext cx="9142060"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Tree>
    <p:extLst>
      <p:ext uri="{BB962C8B-B14F-4D97-AF65-F5344CB8AC3E}">
        <p14:creationId xmlns:p14="http://schemas.microsoft.com/office/powerpoint/2010/main" val="707470883"/>
      </p:ext>
    </p:extLst>
  </p:cSld>
  <p:clrMapOvr>
    <a:masterClrMapping/>
  </p:clrMapOvr>
  <p:extLst>
    <p:ext uri="{DCECCB84-F9BA-43D5-87BE-67443E8EF086}">
      <p15:sldGuideLst xmlns:p15="http://schemas.microsoft.com/office/powerpoint/2012/main">
        <p15:guide id="1" pos="478">
          <p15:clr>
            <a:srgbClr val="FBAE40"/>
          </p15:clr>
        </p15:guide>
        <p15:guide id="2" orient="horz" pos="584">
          <p15:clr>
            <a:srgbClr val="FBAE40"/>
          </p15:clr>
        </p15:guide>
        <p15:guide id="3" orient="horz" pos="991">
          <p15:clr>
            <a:srgbClr val="FBAE40"/>
          </p15:clr>
        </p15:guide>
        <p15:guide id="4" orient="horz" pos="2550">
          <p15:clr>
            <a:srgbClr val="FBAE40"/>
          </p15:clr>
        </p15:guide>
        <p15:guide id="5" orient="horz" pos="2744">
          <p15:clr>
            <a:srgbClr val="FBAE40"/>
          </p15:clr>
        </p15:guide>
        <p15:guide id="6" pos="473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Divider - Picture Backgroun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D71B4D-8ED0-0B45-92CD-A27082105A38}"/>
              </a:ext>
            </a:extLst>
          </p:cNvPr>
          <p:cNvSpPr txBox="1"/>
          <p:nvPr userDrawn="1"/>
        </p:nvSpPr>
        <p:spPr>
          <a:xfrm>
            <a:off x="-3" y="-426745"/>
            <a:ext cx="12192003" cy="253916"/>
          </a:xfrm>
          <a:prstGeom prst="rect">
            <a:avLst/>
          </a:prstGeom>
          <a:solidFill>
            <a:schemeClr val="bg1"/>
          </a:solidFill>
        </p:spPr>
        <p:txBody>
          <a:bodyPr wrap="square" rtlCol="0">
            <a:spAutoFit/>
          </a:bodyPr>
          <a:lstStyle/>
          <a:p>
            <a:pPr algn="ctr"/>
            <a:r>
              <a:rPr lang="pl-PL" sz="1050" dirty="0">
                <a:solidFill>
                  <a:schemeClr val="accent2"/>
                </a:solidFill>
                <a:latin typeface="+mj-lt"/>
              </a:rPr>
              <a:t>To insert a background image, right-click on the slide – select FORMAT BACKGROUND &gt; Picture or texture fill</a:t>
            </a:r>
            <a:endParaRPr lang="bg-BG" sz="1050" dirty="0">
              <a:solidFill>
                <a:schemeClr val="accent2"/>
              </a:solidFill>
              <a:latin typeface="+mj-lt"/>
            </a:endParaRPr>
          </a:p>
        </p:txBody>
      </p:sp>
      <p:sp>
        <p:nvSpPr>
          <p:cNvPr id="8" name="Rectangle 7">
            <a:extLst>
              <a:ext uri="{FF2B5EF4-FFF2-40B4-BE49-F238E27FC236}">
                <a16:creationId xmlns:a16="http://schemas.microsoft.com/office/drawing/2014/main" id="{E5DF7E55-8B87-B44B-840B-893B5558C820}"/>
              </a:ext>
            </a:extLst>
          </p:cNvPr>
          <p:cNvSpPr/>
          <p:nvPr userDrawn="1"/>
        </p:nvSpPr>
        <p:spPr>
          <a:xfrm>
            <a:off x="0" y="0"/>
            <a:ext cx="12192000" cy="6858000"/>
          </a:xfrm>
          <a:prstGeom prst="rect">
            <a:avLst/>
          </a:prstGeom>
          <a:solidFill>
            <a:srgbClr val="70B207">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4" name="Subtitle 2"/>
          <p:cNvSpPr>
            <a:spLocks noGrp="1"/>
          </p:cNvSpPr>
          <p:nvPr>
            <p:ph type="subTitle" idx="1"/>
          </p:nvPr>
        </p:nvSpPr>
        <p:spPr>
          <a:xfrm>
            <a:off x="1016000" y="4333876"/>
            <a:ext cx="9017000"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sp>
        <p:nvSpPr>
          <p:cNvPr id="16" name="Title 1"/>
          <p:cNvSpPr>
            <a:spLocks noGrp="1"/>
          </p:cNvSpPr>
          <p:nvPr>
            <p:ph type="ctrTitle" hasCustomPrompt="1"/>
          </p:nvPr>
        </p:nvSpPr>
        <p:spPr>
          <a:xfrm>
            <a:off x="1016000" y="1830599"/>
            <a:ext cx="9017000" cy="2411202"/>
          </a:xfrm>
        </p:spPr>
        <p:txBody>
          <a:bodyPr lIns="0" tIns="36000" rIns="0" bIns="0" anchor="b"/>
          <a:lstStyle>
            <a:lvl1pPr marL="0" marR="0" indent="0" algn="l" defTabSz="914400" rtl="0" eaLnBrk="1" fontAlgn="auto" latinLnBrk="0" hangingPunct="1">
              <a:lnSpc>
                <a:spcPct val="80000"/>
              </a:lnSpc>
              <a:spcBef>
                <a:spcPct val="0"/>
              </a:spcBef>
              <a:spcAft>
                <a:spcPts val="0"/>
              </a:spcAft>
              <a:buClrTx/>
              <a:buSzTx/>
              <a:buFontTx/>
              <a:buNone/>
              <a:tabLst/>
              <a:defRPr sz="6000" b="1" baseline="0">
                <a:solidFill>
                  <a:schemeClr val="bg1"/>
                </a:solidFill>
                <a:latin typeface="+mj-lt"/>
                <a:ea typeface="Proxima Nova Rg" panose="02000506030000020004" pitchFamily="50" charset="0"/>
                <a:cs typeface="Proxima Nova Rg" panose="02000506030000020004" pitchFamily="50" charset="0"/>
              </a:defRPr>
            </a:lvl1pPr>
          </a:lstStyle>
          <a:p>
            <a:r>
              <a:rPr lang="en-US" dirty="0"/>
              <a:t>Section Divider – Picture Background</a:t>
            </a:r>
          </a:p>
        </p:txBody>
      </p:sp>
      <p:sp>
        <p:nvSpPr>
          <p:cNvPr id="17" name="Footer Placeholder 4"/>
          <p:cNvSpPr>
            <a:spLocks noGrp="1"/>
          </p:cNvSpPr>
          <p:nvPr>
            <p:ph type="ftr" sz="quarter" idx="11"/>
          </p:nvPr>
        </p:nvSpPr>
        <p:spPr>
          <a:xfrm>
            <a:off x="897147" y="1364473"/>
            <a:ext cx="9135853"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Tree>
    <p:extLst>
      <p:ext uri="{BB962C8B-B14F-4D97-AF65-F5344CB8AC3E}">
        <p14:creationId xmlns:p14="http://schemas.microsoft.com/office/powerpoint/2010/main" val="2398086082"/>
      </p:ext>
    </p:extLst>
  </p:cSld>
  <p:clrMapOvr>
    <a:masterClrMapping/>
  </p:clrMapOvr>
  <p:extLst>
    <p:ext uri="{DCECCB84-F9BA-43D5-87BE-67443E8EF086}">
      <p15:sldGuideLst xmlns:p15="http://schemas.microsoft.com/office/powerpoint/2012/main">
        <p15:guide id="1" orient="horz" pos="991">
          <p15:clr>
            <a:srgbClr val="FBAE40"/>
          </p15:clr>
        </p15:guide>
        <p15:guide id="2" pos="478">
          <p15:clr>
            <a:srgbClr val="FBAE40"/>
          </p15:clr>
        </p15:guide>
        <p15:guide id="3" pos="4738">
          <p15:clr>
            <a:srgbClr val="FBAE40"/>
          </p15:clr>
        </p15:guide>
        <p15:guide id="4" orient="horz" pos="2550">
          <p15:clr>
            <a:srgbClr val="FBAE40"/>
          </p15:clr>
        </p15:guide>
        <p15:guide id="5" orient="horz" pos="27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eet the Bos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0" y="476721"/>
            <a:ext cx="9375989"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Meet the Boss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536362" y="1976912"/>
            <a:ext cx="3602311" cy="363569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4366595" y="2506679"/>
            <a:ext cx="5545755" cy="339026"/>
          </a:xfrm>
        </p:spPr>
        <p:txBody>
          <a:bodyPr lIns="0" tIns="0" rIns="0" bIns="0" anchor="ctr">
            <a:normAutofit/>
          </a:bodyPr>
          <a:lstStyle>
            <a:lvl1pPr marL="0" indent="0" algn="l">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4366595" y="2904792"/>
            <a:ext cx="5545755" cy="285436"/>
          </a:xfrm>
        </p:spPr>
        <p:txBody>
          <a:bodyPr lIns="0" tIns="0" rIns="0" bIns="0" anchor="ctr">
            <a:normAutofit/>
          </a:bodyPr>
          <a:lstStyle>
            <a:lvl1pPr marL="0" indent="0" algn="l">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4366595" y="3350677"/>
            <a:ext cx="5545755" cy="2261928"/>
          </a:xfrm>
        </p:spPr>
        <p:txBody>
          <a:bodyPr lIns="0" tIns="0" rIns="0" bIns="0" anchor="t">
            <a:normAutofit/>
          </a:bodyPr>
          <a:lstStyle>
            <a:lvl1pPr marL="0" indent="0" algn="l">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4366596" y="2385080"/>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6" name="Straight Connector 15">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Box 20">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2"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3660196327"/>
      </p:ext>
    </p:extLst>
  </p:cSld>
  <p:clrMapOvr>
    <a:masterClrMapping/>
  </p:clrMapOvr>
  <p:extLst>
    <p:ext uri="{DCECCB84-F9BA-43D5-87BE-67443E8EF086}">
      <p15:sldGuideLst xmlns:p15="http://schemas.microsoft.com/office/powerpoint/2012/main">
        <p15:guide id="1" orient="horz" pos="1245">
          <p15:clr>
            <a:srgbClr val="FBAE40"/>
          </p15:clr>
        </p15:guide>
        <p15:guide id="2" pos="4683">
          <p15:clr>
            <a:srgbClr val="FBAE40"/>
          </p15:clr>
        </p15:guide>
        <p15:guide id="3" orient="horz" pos="1499">
          <p15:clr>
            <a:srgbClr val="FBAE40"/>
          </p15:clr>
        </p15:guide>
        <p15:guide id="4" orient="horz" pos="440">
          <p15:clr>
            <a:srgbClr val="FBAE40"/>
          </p15:clr>
        </p15:guide>
        <p15:guide id="5" pos="254">
          <p15:clr>
            <a:srgbClr val="FBAE40"/>
          </p15:clr>
        </p15:guide>
        <p15:guide id="6" orient="horz" pos="4252">
          <p15:clr>
            <a:srgbClr val="FBAE40"/>
          </p15:clr>
        </p15:guide>
        <p15:guide id="7" orient="horz" pos="3532">
          <p15:clr>
            <a:srgbClr val="FBAE40"/>
          </p15:clr>
        </p15:guide>
        <p15:guide id="8" pos="5369">
          <p15:clr>
            <a:srgbClr val="FBAE40"/>
          </p15:clr>
        </p15:guide>
        <p15:guide id="9" orient="horz" pos="1576">
          <p15:clr>
            <a:srgbClr val="FBAE40"/>
          </p15:clr>
        </p15:guide>
        <p15:guide id="10" pos="205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eet the Team - 2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298411"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Meet the Team - 2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2603028" y="1861260"/>
            <a:ext cx="1884363" cy="190182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1357228" y="4099995"/>
            <a:ext cx="4375963" cy="339026"/>
          </a:xfrm>
        </p:spPr>
        <p:txBody>
          <a:bodyPr anchor="ctr">
            <a:noAutofit/>
          </a:bodyPr>
          <a:lstStyle>
            <a:lvl1pPr marL="0" indent="0" algn="ctr">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1357228" y="4498108"/>
            <a:ext cx="4375963" cy="285436"/>
          </a:xfrm>
        </p:spPr>
        <p:txBody>
          <a:bodyPr anchor="ctr">
            <a:normAutofit/>
          </a:bodyPr>
          <a:lstStyle>
            <a:lvl1pPr marL="0" indent="0" algn="ctr">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1357228" y="4943995"/>
            <a:ext cx="4375963" cy="1102201"/>
          </a:xfrm>
        </p:spPr>
        <p:txBody>
          <a:bodyPr lIns="0" tIns="0" rIns="0" bIns="0" anchor="t">
            <a:normAutofit/>
          </a:bodyPr>
          <a:lstStyle>
            <a:lvl1pPr marL="0" indent="0" algn="ctr">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3043040" y="3978396"/>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5AE08200-0919-354A-B310-E1D281B2890B}"/>
              </a:ext>
            </a:extLst>
          </p:cNvPr>
          <p:cNvSpPr>
            <a:spLocks noGrp="1"/>
          </p:cNvSpPr>
          <p:nvPr>
            <p:ph type="pic" sz="quarter" idx="17"/>
          </p:nvPr>
        </p:nvSpPr>
        <p:spPr>
          <a:xfrm>
            <a:off x="7704609" y="1861260"/>
            <a:ext cx="1884363" cy="190182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35" name="Text Placeholder 7">
            <a:extLst>
              <a:ext uri="{FF2B5EF4-FFF2-40B4-BE49-F238E27FC236}">
                <a16:creationId xmlns:a16="http://schemas.microsoft.com/office/drawing/2014/main" id="{1B2B4F39-16C6-E841-B350-5DC46939C55E}"/>
              </a:ext>
            </a:extLst>
          </p:cNvPr>
          <p:cNvSpPr>
            <a:spLocks noGrp="1"/>
          </p:cNvSpPr>
          <p:nvPr>
            <p:ph type="body" sz="quarter" idx="18" hasCustomPrompt="1"/>
          </p:nvPr>
        </p:nvSpPr>
        <p:spPr>
          <a:xfrm>
            <a:off x="6458809" y="4099995"/>
            <a:ext cx="4375963" cy="339026"/>
          </a:xfrm>
        </p:spPr>
        <p:txBody>
          <a:bodyPr anchor="ctr">
            <a:noAutofit/>
          </a:bodyPr>
          <a:lstStyle>
            <a:lvl1pPr marL="0" indent="0" algn="ctr">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36" name="Text Placeholder 7">
            <a:extLst>
              <a:ext uri="{FF2B5EF4-FFF2-40B4-BE49-F238E27FC236}">
                <a16:creationId xmlns:a16="http://schemas.microsoft.com/office/drawing/2014/main" id="{0C973AA0-7B20-DF40-86C2-6C2E1095A8D0}"/>
              </a:ext>
            </a:extLst>
          </p:cNvPr>
          <p:cNvSpPr>
            <a:spLocks noGrp="1"/>
          </p:cNvSpPr>
          <p:nvPr>
            <p:ph type="body" sz="quarter" idx="19" hasCustomPrompt="1"/>
          </p:nvPr>
        </p:nvSpPr>
        <p:spPr>
          <a:xfrm>
            <a:off x="6458809" y="4498108"/>
            <a:ext cx="4375963" cy="285436"/>
          </a:xfrm>
        </p:spPr>
        <p:txBody>
          <a:bodyPr anchor="ctr">
            <a:normAutofit/>
          </a:bodyPr>
          <a:lstStyle>
            <a:lvl1pPr marL="0" indent="0" algn="ctr">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37" name="Text Placeholder 7">
            <a:extLst>
              <a:ext uri="{FF2B5EF4-FFF2-40B4-BE49-F238E27FC236}">
                <a16:creationId xmlns:a16="http://schemas.microsoft.com/office/drawing/2014/main" id="{DD3C700E-8DCB-8A43-AE2A-44BE7DEF778D}"/>
              </a:ext>
            </a:extLst>
          </p:cNvPr>
          <p:cNvSpPr>
            <a:spLocks noGrp="1"/>
          </p:cNvSpPr>
          <p:nvPr>
            <p:ph type="body" sz="quarter" idx="20" hasCustomPrompt="1"/>
          </p:nvPr>
        </p:nvSpPr>
        <p:spPr>
          <a:xfrm>
            <a:off x="6458809" y="4943995"/>
            <a:ext cx="4375963" cy="1102201"/>
          </a:xfrm>
        </p:spPr>
        <p:txBody>
          <a:bodyPr lIns="0" tIns="0" rIns="0" bIns="0" anchor="t">
            <a:normAutofit/>
          </a:bodyPr>
          <a:lstStyle>
            <a:lvl1pPr marL="0" indent="0" algn="ctr">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38" name="Straight Connector 37">
            <a:extLst>
              <a:ext uri="{FF2B5EF4-FFF2-40B4-BE49-F238E27FC236}">
                <a16:creationId xmlns:a16="http://schemas.microsoft.com/office/drawing/2014/main" id="{23FD2488-DB5A-8246-9846-57E401E9BA55}"/>
              </a:ext>
            </a:extLst>
          </p:cNvPr>
          <p:cNvCxnSpPr>
            <a:cxnSpLocks/>
          </p:cNvCxnSpPr>
          <p:nvPr userDrawn="1"/>
        </p:nvCxnSpPr>
        <p:spPr>
          <a:xfrm flipH="1">
            <a:off x="8144620" y="3978396"/>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extBox 25">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7"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255264749"/>
      </p:ext>
    </p:extLst>
  </p:cSld>
  <p:clrMapOvr>
    <a:masterClrMapping/>
  </p:clrMapOvr>
  <p:extLst>
    <p:ext uri="{DCECCB84-F9BA-43D5-87BE-67443E8EF086}">
      <p15:sldGuideLst xmlns:p15="http://schemas.microsoft.com/office/powerpoint/2012/main">
        <p15:guide id="1" pos="2880">
          <p15:clr>
            <a:srgbClr val="FBAE40"/>
          </p15:clr>
        </p15:guide>
        <p15:guide id="2" orient="horz" pos="1169">
          <p15:clr>
            <a:srgbClr val="FBAE40"/>
          </p15:clr>
        </p15:guide>
        <p15:guide id="3" orient="horz" pos="4252">
          <p15:clr>
            <a:srgbClr val="FBAE40"/>
          </p15:clr>
        </p15:guide>
        <p15:guide id="4" orient="horz" pos="3812">
          <p15:clr>
            <a:srgbClr val="FBAE40"/>
          </p15:clr>
        </p15:guide>
        <p15:guide id="5" pos="642">
          <p15:clr>
            <a:srgbClr val="FBAE40"/>
          </p15:clr>
        </p15:guide>
        <p15:guide id="6" pos="5120">
          <p15:clr>
            <a:srgbClr val="FBAE40"/>
          </p15:clr>
        </p15:guide>
        <p15:guide id="7" pos="2706">
          <p15:clr>
            <a:srgbClr val="FBAE40"/>
          </p15:clr>
        </p15:guide>
        <p15:guide id="8" pos="3050">
          <p15:clr>
            <a:srgbClr val="FBAE40"/>
          </p15:clr>
        </p15:guide>
        <p15:guide id="9" orient="horz" pos="432">
          <p15:clr>
            <a:srgbClr val="FBAE40"/>
          </p15:clr>
        </p15:guide>
        <p15:guide id="10" pos="5369">
          <p15:clr>
            <a:srgbClr val="FBAE40"/>
          </p15:clr>
        </p15:guide>
        <p15:guide id="11" orient="horz" pos="2507">
          <p15:clr>
            <a:srgbClr val="FBAE40"/>
          </p15:clr>
        </p15:guide>
        <p15:guide id="12" orient="horz" pos="25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eet the Team - 3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2" y="476721"/>
            <a:ext cx="10610239"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Meet the Team - 3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1609025" y="1861260"/>
            <a:ext cx="1884363" cy="190182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1088138" y="4099995"/>
            <a:ext cx="2926143" cy="339026"/>
          </a:xfrm>
        </p:spPr>
        <p:txBody>
          <a:bodyPr anchor="ctr">
            <a:noAutofit/>
          </a:bodyPr>
          <a:lstStyle>
            <a:lvl1pPr marL="0" indent="0" algn="ctr">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1088138" y="4498108"/>
            <a:ext cx="2926143" cy="285436"/>
          </a:xfrm>
        </p:spPr>
        <p:txBody>
          <a:bodyPr anchor="ctr">
            <a:normAutofit/>
          </a:bodyPr>
          <a:lstStyle>
            <a:lvl1pPr marL="0" indent="0" algn="ctr">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1088138" y="4943995"/>
            <a:ext cx="2926143" cy="1102201"/>
          </a:xfrm>
        </p:spPr>
        <p:txBody>
          <a:bodyPr lIns="0" tIns="0" rIns="0" bIns="0" anchor="t">
            <a:normAutofit/>
          </a:bodyPr>
          <a:lstStyle>
            <a:lvl1pPr marL="0" indent="0" algn="ctr">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2049038" y="3978396"/>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B018D83C-D9C2-164A-BAA0-1693A29FDDB0}"/>
              </a:ext>
            </a:extLst>
          </p:cNvPr>
          <p:cNvSpPr>
            <a:spLocks noGrp="1"/>
          </p:cNvSpPr>
          <p:nvPr>
            <p:ph type="pic" sz="quarter" idx="17"/>
          </p:nvPr>
        </p:nvSpPr>
        <p:spPr>
          <a:xfrm>
            <a:off x="5166041" y="1861260"/>
            <a:ext cx="1884363" cy="190182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20" name="Text Placeholder 7">
            <a:extLst>
              <a:ext uri="{FF2B5EF4-FFF2-40B4-BE49-F238E27FC236}">
                <a16:creationId xmlns:a16="http://schemas.microsoft.com/office/drawing/2014/main" id="{D45E3436-75BA-6C4F-A3AD-0512FCA25B59}"/>
              </a:ext>
            </a:extLst>
          </p:cNvPr>
          <p:cNvSpPr>
            <a:spLocks noGrp="1"/>
          </p:cNvSpPr>
          <p:nvPr>
            <p:ph type="body" sz="quarter" idx="18" hasCustomPrompt="1"/>
          </p:nvPr>
        </p:nvSpPr>
        <p:spPr>
          <a:xfrm>
            <a:off x="4645154" y="4099995"/>
            <a:ext cx="2926143" cy="339026"/>
          </a:xfrm>
        </p:spPr>
        <p:txBody>
          <a:bodyPr anchor="ctr">
            <a:noAutofit/>
          </a:bodyPr>
          <a:lstStyle>
            <a:lvl1pPr marL="0" indent="0" algn="ctr">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21" name="Text Placeholder 7">
            <a:extLst>
              <a:ext uri="{FF2B5EF4-FFF2-40B4-BE49-F238E27FC236}">
                <a16:creationId xmlns:a16="http://schemas.microsoft.com/office/drawing/2014/main" id="{26D1318F-1B29-794A-A5C4-2F2878439965}"/>
              </a:ext>
            </a:extLst>
          </p:cNvPr>
          <p:cNvSpPr>
            <a:spLocks noGrp="1"/>
          </p:cNvSpPr>
          <p:nvPr>
            <p:ph type="body" sz="quarter" idx="19" hasCustomPrompt="1"/>
          </p:nvPr>
        </p:nvSpPr>
        <p:spPr>
          <a:xfrm>
            <a:off x="4645154" y="4498108"/>
            <a:ext cx="2926143" cy="285436"/>
          </a:xfrm>
        </p:spPr>
        <p:txBody>
          <a:bodyPr anchor="ctr">
            <a:normAutofit/>
          </a:bodyPr>
          <a:lstStyle>
            <a:lvl1pPr marL="0" indent="0" algn="ctr">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22" name="Text Placeholder 7">
            <a:extLst>
              <a:ext uri="{FF2B5EF4-FFF2-40B4-BE49-F238E27FC236}">
                <a16:creationId xmlns:a16="http://schemas.microsoft.com/office/drawing/2014/main" id="{BAB2693E-0F42-5943-9CDE-F764D6F16B36}"/>
              </a:ext>
            </a:extLst>
          </p:cNvPr>
          <p:cNvSpPr>
            <a:spLocks noGrp="1"/>
          </p:cNvSpPr>
          <p:nvPr>
            <p:ph type="body" sz="quarter" idx="20" hasCustomPrompt="1"/>
          </p:nvPr>
        </p:nvSpPr>
        <p:spPr>
          <a:xfrm>
            <a:off x="4645154" y="4943995"/>
            <a:ext cx="2926143" cy="1102201"/>
          </a:xfrm>
        </p:spPr>
        <p:txBody>
          <a:bodyPr lIns="0" tIns="0" rIns="0" bIns="0" anchor="t">
            <a:normAutofit/>
          </a:bodyPr>
          <a:lstStyle>
            <a:lvl1pPr marL="0" indent="0" algn="ctr">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23" name="Straight Connector 22">
            <a:extLst>
              <a:ext uri="{FF2B5EF4-FFF2-40B4-BE49-F238E27FC236}">
                <a16:creationId xmlns:a16="http://schemas.microsoft.com/office/drawing/2014/main" id="{F3F0BD70-16B4-3E45-A3A1-01D7F662B1EF}"/>
              </a:ext>
            </a:extLst>
          </p:cNvPr>
          <p:cNvCxnSpPr>
            <a:cxnSpLocks/>
          </p:cNvCxnSpPr>
          <p:nvPr userDrawn="1"/>
        </p:nvCxnSpPr>
        <p:spPr>
          <a:xfrm flipH="1">
            <a:off x="5606054" y="3978396"/>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3726E9E4-6602-B84C-B4B2-0A06C5C093CA}"/>
              </a:ext>
            </a:extLst>
          </p:cNvPr>
          <p:cNvSpPr>
            <a:spLocks noGrp="1"/>
          </p:cNvSpPr>
          <p:nvPr>
            <p:ph type="pic" sz="quarter" idx="21"/>
          </p:nvPr>
        </p:nvSpPr>
        <p:spPr>
          <a:xfrm>
            <a:off x="8741345" y="1861260"/>
            <a:ext cx="1884363" cy="190182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25" name="Text Placeholder 7">
            <a:extLst>
              <a:ext uri="{FF2B5EF4-FFF2-40B4-BE49-F238E27FC236}">
                <a16:creationId xmlns:a16="http://schemas.microsoft.com/office/drawing/2014/main" id="{4F66B470-33A4-8C40-A0C1-FE0405F739B3}"/>
              </a:ext>
            </a:extLst>
          </p:cNvPr>
          <p:cNvSpPr>
            <a:spLocks noGrp="1"/>
          </p:cNvSpPr>
          <p:nvPr>
            <p:ph type="body" sz="quarter" idx="22" hasCustomPrompt="1"/>
          </p:nvPr>
        </p:nvSpPr>
        <p:spPr>
          <a:xfrm>
            <a:off x="8220458" y="4099995"/>
            <a:ext cx="2926143" cy="339026"/>
          </a:xfrm>
        </p:spPr>
        <p:txBody>
          <a:bodyPr anchor="ctr">
            <a:noAutofit/>
          </a:bodyPr>
          <a:lstStyle>
            <a:lvl1pPr marL="0" indent="0" algn="ctr">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26" name="Text Placeholder 7">
            <a:extLst>
              <a:ext uri="{FF2B5EF4-FFF2-40B4-BE49-F238E27FC236}">
                <a16:creationId xmlns:a16="http://schemas.microsoft.com/office/drawing/2014/main" id="{3A41CD59-4E6B-FA4F-B0A1-887D84986399}"/>
              </a:ext>
            </a:extLst>
          </p:cNvPr>
          <p:cNvSpPr>
            <a:spLocks noGrp="1"/>
          </p:cNvSpPr>
          <p:nvPr>
            <p:ph type="body" sz="quarter" idx="23" hasCustomPrompt="1"/>
          </p:nvPr>
        </p:nvSpPr>
        <p:spPr>
          <a:xfrm>
            <a:off x="8220458" y="4498108"/>
            <a:ext cx="2926143" cy="285436"/>
          </a:xfrm>
        </p:spPr>
        <p:txBody>
          <a:bodyPr anchor="ctr">
            <a:normAutofit/>
          </a:bodyPr>
          <a:lstStyle>
            <a:lvl1pPr marL="0" indent="0" algn="ctr">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27" name="Text Placeholder 7">
            <a:extLst>
              <a:ext uri="{FF2B5EF4-FFF2-40B4-BE49-F238E27FC236}">
                <a16:creationId xmlns:a16="http://schemas.microsoft.com/office/drawing/2014/main" id="{63735AA2-BC8E-9945-91B9-5618B63B5042}"/>
              </a:ext>
            </a:extLst>
          </p:cNvPr>
          <p:cNvSpPr>
            <a:spLocks noGrp="1"/>
          </p:cNvSpPr>
          <p:nvPr>
            <p:ph type="body" sz="quarter" idx="24" hasCustomPrompt="1"/>
          </p:nvPr>
        </p:nvSpPr>
        <p:spPr>
          <a:xfrm>
            <a:off x="8220458" y="4943995"/>
            <a:ext cx="2926143" cy="1102201"/>
          </a:xfrm>
        </p:spPr>
        <p:txBody>
          <a:bodyPr lIns="0" tIns="0" rIns="0" bIns="0" anchor="t">
            <a:normAutofit/>
          </a:bodyPr>
          <a:lstStyle>
            <a:lvl1pPr marL="0" indent="0" algn="ctr">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28" name="Straight Connector 27">
            <a:extLst>
              <a:ext uri="{FF2B5EF4-FFF2-40B4-BE49-F238E27FC236}">
                <a16:creationId xmlns:a16="http://schemas.microsoft.com/office/drawing/2014/main" id="{0F468785-BF21-9F4B-8797-82A8D19E9623}"/>
              </a:ext>
            </a:extLst>
          </p:cNvPr>
          <p:cNvCxnSpPr>
            <a:cxnSpLocks/>
          </p:cNvCxnSpPr>
          <p:nvPr userDrawn="1"/>
        </p:nvCxnSpPr>
        <p:spPr>
          <a:xfrm flipH="1">
            <a:off x="9181358" y="3978396"/>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34"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36" name="Straight Connector 35">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TextBox 29">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1"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3987786976"/>
      </p:ext>
    </p:extLst>
  </p:cSld>
  <p:clrMapOvr>
    <a:masterClrMapping/>
  </p:clrMapOvr>
  <p:extLst>
    <p:ext uri="{DCECCB84-F9BA-43D5-87BE-67443E8EF086}">
      <p15:sldGuideLst xmlns:p15="http://schemas.microsoft.com/office/powerpoint/2012/main">
        <p15:guide id="1" pos="2880">
          <p15:clr>
            <a:srgbClr val="FBAE40"/>
          </p15:clr>
        </p15:guide>
        <p15:guide id="2" orient="horz" pos="1169">
          <p15:clr>
            <a:srgbClr val="FBAE40"/>
          </p15:clr>
        </p15:guide>
        <p15:guide id="3" pos="254">
          <p15:clr>
            <a:srgbClr val="FBAE40"/>
          </p15:clr>
        </p15:guide>
        <p15:guide id="4" orient="horz" pos="4252">
          <p15:clr>
            <a:srgbClr val="FBAE40"/>
          </p15:clr>
        </p15:guide>
        <p15:guide id="5" orient="horz" pos="2507">
          <p15:clr>
            <a:srgbClr val="FBAE40"/>
          </p15:clr>
        </p15:guide>
        <p15:guide id="6" orient="horz" pos="2584">
          <p15:clr>
            <a:srgbClr val="FBAE40"/>
          </p15:clr>
        </p15:guide>
        <p15:guide id="7" pos="5267">
          <p15:clr>
            <a:srgbClr val="FBAE40"/>
          </p15:clr>
        </p15:guide>
        <p15:guide id="8" pos="5369">
          <p15:clr>
            <a:srgbClr val="FBAE40"/>
          </p15:clr>
        </p15:guide>
        <p15:guide id="9" pos="3882">
          <p15:clr>
            <a:srgbClr val="FBAE40"/>
          </p15:clr>
        </p15:guide>
        <p15:guide id="10" pos="515">
          <p15:clr>
            <a:srgbClr val="FBAE40"/>
          </p15:clr>
        </p15:guide>
        <p15:guide id="11" pos="1900">
          <p15:clr>
            <a:srgbClr val="FBAE40"/>
          </p15:clr>
        </p15:guide>
        <p15:guide id="12" pos="1201">
          <p15:clr>
            <a:srgbClr val="FBAE40"/>
          </p15:clr>
        </p15:guide>
        <p15:guide id="13" pos="4581">
          <p15:clr>
            <a:srgbClr val="FBAE40"/>
          </p15:clr>
        </p15:guide>
        <p15:guide id="14" orient="horz" pos="432">
          <p15:clr>
            <a:srgbClr val="FBAE40"/>
          </p15:clr>
        </p15:guide>
        <p15:guide id="15" orient="horz" pos="38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eet the Team - 5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636465"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Meet the Team - 5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538163" y="1808076"/>
            <a:ext cx="1835988" cy="1711253"/>
          </a:xfrm>
        </p:spPr>
        <p:txBody>
          <a:bodyPr anchor="b">
            <a:no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538163" y="3856239"/>
            <a:ext cx="1835988" cy="339026"/>
          </a:xfrm>
        </p:spPr>
        <p:txBody>
          <a:bodyPr anchor="ctr">
            <a:normAutofit/>
          </a:bodyPr>
          <a:lstStyle>
            <a:lvl1pPr marL="0" indent="0" algn="ctr">
              <a:buNone/>
              <a:defRPr sz="1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538163" y="4254352"/>
            <a:ext cx="1835988" cy="285436"/>
          </a:xfrm>
        </p:spPr>
        <p:txBody>
          <a:bodyPr anchor="ctr">
            <a:normAutofit/>
          </a:bodyPr>
          <a:lstStyle>
            <a:lvl1pPr marL="0" indent="0" algn="ctr">
              <a:buNone/>
              <a:defRPr sz="120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538163" y="4700239"/>
            <a:ext cx="1835988" cy="1566749"/>
          </a:xfrm>
        </p:spPr>
        <p:txBody>
          <a:bodyPr lIns="0" tIns="0" rIns="0" bIns="0" anchor="t">
            <a:normAutofit/>
          </a:bodyPr>
          <a:lstStyle>
            <a:lvl1pPr marL="0" indent="0" algn="ctr">
              <a:buNone/>
              <a:defRPr sz="12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953988" y="3734640"/>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54" name="Picture Placeholder 3">
            <a:extLst>
              <a:ext uri="{FF2B5EF4-FFF2-40B4-BE49-F238E27FC236}">
                <a16:creationId xmlns:a16="http://schemas.microsoft.com/office/drawing/2014/main" id="{EF1A0F53-E7C2-F847-BBBD-4A9805F308FC}"/>
              </a:ext>
            </a:extLst>
          </p:cNvPr>
          <p:cNvSpPr>
            <a:spLocks noGrp="1"/>
          </p:cNvSpPr>
          <p:nvPr>
            <p:ph type="pic" sz="quarter" idx="17"/>
          </p:nvPr>
        </p:nvSpPr>
        <p:spPr>
          <a:xfrm>
            <a:off x="2859275" y="1808076"/>
            <a:ext cx="1835988" cy="1711253"/>
          </a:xfrm>
        </p:spPr>
        <p:txBody>
          <a:bodyPr anchor="b">
            <a:no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55" name="Text Placeholder 7">
            <a:extLst>
              <a:ext uri="{FF2B5EF4-FFF2-40B4-BE49-F238E27FC236}">
                <a16:creationId xmlns:a16="http://schemas.microsoft.com/office/drawing/2014/main" id="{7B481680-9ED9-5F4B-9DBC-8AFFDE9DEE4C}"/>
              </a:ext>
            </a:extLst>
          </p:cNvPr>
          <p:cNvSpPr>
            <a:spLocks noGrp="1"/>
          </p:cNvSpPr>
          <p:nvPr>
            <p:ph type="body" sz="quarter" idx="18" hasCustomPrompt="1"/>
          </p:nvPr>
        </p:nvSpPr>
        <p:spPr>
          <a:xfrm>
            <a:off x="2858085" y="3856239"/>
            <a:ext cx="1835988" cy="339026"/>
          </a:xfrm>
        </p:spPr>
        <p:txBody>
          <a:bodyPr anchor="ctr">
            <a:normAutofit/>
          </a:bodyPr>
          <a:lstStyle>
            <a:lvl1pPr marL="0" indent="0" algn="ctr">
              <a:buNone/>
              <a:defRPr sz="1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56" name="Text Placeholder 7">
            <a:extLst>
              <a:ext uri="{FF2B5EF4-FFF2-40B4-BE49-F238E27FC236}">
                <a16:creationId xmlns:a16="http://schemas.microsoft.com/office/drawing/2014/main" id="{E5F11699-2468-D548-80EB-F0189B19DF35}"/>
              </a:ext>
            </a:extLst>
          </p:cNvPr>
          <p:cNvSpPr>
            <a:spLocks noGrp="1"/>
          </p:cNvSpPr>
          <p:nvPr>
            <p:ph type="body" sz="quarter" idx="19" hasCustomPrompt="1"/>
          </p:nvPr>
        </p:nvSpPr>
        <p:spPr>
          <a:xfrm>
            <a:off x="2858085" y="4254352"/>
            <a:ext cx="1835988" cy="285436"/>
          </a:xfrm>
        </p:spPr>
        <p:txBody>
          <a:bodyPr anchor="ctr">
            <a:normAutofit/>
          </a:bodyPr>
          <a:lstStyle>
            <a:lvl1pPr marL="0" indent="0" algn="ctr">
              <a:buNone/>
              <a:defRPr sz="120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57" name="Text Placeholder 7">
            <a:extLst>
              <a:ext uri="{FF2B5EF4-FFF2-40B4-BE49-F238E27FC236}">
                <a16:creationId xmlns:a16="http://schemas.microsoft.com/office/drawing/2014/main" id="{6C57E762-522E-DD40-9331-80B0111F9C6B}"/>
              </a:ext>
            </a:extLst>
          </p:cNvPr>
          <p:cNvSpPr>
            <a:spLocks noGrp="1"/>
          </p:cNvSpPr>
          <p:nvPr>
            <p:ph type="body" sz="quarter" idx="20" hasCustomPrompt="1"/>
          </p:nvPr>
        </p:nvSpPr>
        <p:spPr>
          <a:xfrm>
            <a:off x="2858085" y="4700239"/>
            <a:ext cx="1835988" cy="1566749"/>
          </a:xfrm>
        </p:spPr>
        <p:txBody>
          <a:bodyPr lIns="0" tIns="0" rIns="0" bIns="0" anchor="t">
            <a:normAutofit/>
          </a:bodyPr>
          <a:lstStyle>
            <a:lvl1pPr marL="0" indent="0" algn="ctr">
              <a:buNone/>
              <a:defRPr sz="12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58" name="Straight Connector 57">
            <a:extLst>
              <a:ext uri="{FF2B5EF4-FFF2-40B4-BE49-F238E27FC236}">
                <a16:creationId xmlns:a16="http://schemas.microsoft.com/office/drawing/2014/main" id="{CAE1DE42-CB13-524B-A1A4-0658DBEB2E95}"/>
              </a:ext>
            </a:extLst>
          </p:cNvPr>
          <p:cNvCxnSpPr>
            <a:cxnSpLocks/>
          </p:cNvCxnSpPr>
          <p:nvPr userDrawn="1"/>
        </p:nvCxnSpPr>
        <p:spPr>
          <a:xfrm flipH="1">
            <a:off x="3273908" y="3734640"/>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59" name="Picture Placeholder 3">
            <a:extLst>
              <a:ext uri="{FF2B5EF4-FFF2-40B4-BE49-F238E27FC236}">
                <a16:creationId xmlns:a16="http://schemas.microsoft.com/office/drawing/2014/main" id="{B8145BBC-2BA8-0E41-A2B1-D82CE406F98B}"/>
              </a:ext>
            </a:extLst>
          </p:cNvPr>
          <p:cNvSpPr>
            <a:spLocks noGrp="1"/>
          </p:cNvSpPr>
          <p:nvPr>
            <p:ph type="pic" sz="quarter" idx="21"/>
          </p:nvPr>
        </p:nvSpPr>
        <p:spPr>
          <a:xfrm>
            <a:off x="5180387" y="1808076"/>
            <a:ext cx="1835988" cy="1711253"/>
          </a:xfrm>
        </p:spPr>
        <p:txBody>
          <a:bodyPr anchor="b">
            <a:no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60" name="Text Placeholder 7">
            <a:extLst>
              <a:ext uri="{FF2B5EF4-FFF2-40B4-BE49-F238E27FC236}">
                <a16:creationId xmlns:a16="http://schemas.microsoft.com/office/drawing/2014/main" id="{1D174840-C8B7-DB4F-9862-1CC77E60405F}"/>
              </a:ext>
            </a:extLst>
          </p:cNvPr>
          <p:cNvSpPr>
            <a:spLocks noGrp="1"/>
          </p:cNvSpPr>
          <p:nvPr>
            <p:ph type="body" sz="quarter" idx="22" hasCustomPrompt="1"/>
          </p:nvPr>
        </p:nvSpPr>
        <p:spPr>
          <a:xfrm>
            <a:off x="5178006" y="3856239"/>
            <a:ext cx="1835988" cy="339026"/>
          </a:xfrm>
        </p:spPr>
        <p:txBody>
          <a:bodyPr anchor="ctr">
            <a:normAutofit/>
          </a:bodyPr>
          <a:lstStyle>
            <a:lvl1pPr marL="0" indent="0" algn="ctr">
              <a:buNone/>
              <a:defRPr sz="1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61" name="Text Placeholder 7">
            <a:extLst>
              <a:ext uri="{FF2B5EF4-FFF2-40B4-BE49-F238E27FC236}">
                <a16:creationId xmlns:a16="http://schemas.microsoft.com/office/drawing/2014/main" id="{294F2042-0B27-4741-B017-1BD06113BECC}"/>
              </a:ext>
            </a:extLst>
          </p:cNvPr>
          <p:cNvSpPr>
            <a:spLocks noGrp="1"/>
          </p:cNvSpPr>
          <p:nvPr>
            <p:ph type="body" sz="quarter" idx="23" hasCustomPrompt="1"/>
          </p:nvPr>
        </p:nvSpPr>
        <p:spPr>
          <a:xfrm>
            <a:off x="5178006" y="4254352"/>
            <a:ext cx="1835988" cy="285436"/>
          </a:xfrm>
        </p:spPr>
        <p:txBody>
          <a:bodyPr anchor="ctr">
            <a:normAutofit/>
          </a:bodyPr>
          <a:lstStyle>
            <a:lvl1pPr marL="0" indent="0" algn="ctr">
              <a:buNone/>
              <a:defRPr sz="120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62" name="Text Placeholder 7">
            <a:extLst>
              <a:ext uri="{FF2B5EF4-FFF2-40B4-BE49-F238E27FC236}">
                <a16:creationId xmlns:a16="http://schemas.microsoft.com/office/drawing/2014/main" id="{28094B37-C635-4F4B-BD71-46406B02D18A}"/>
              </a:ext>
            </a:extLst>
          </p:cNvPr>
          <p:cNvSpPr>
            <a:spLocks noGrp="1"/>
          </p:cNvSpPr>
          <p:nvPr>
            <p:ph type="body" sz="quarter" idx="24" hasCustomPrompt="1"/>
          </p:nvPr>
        </p:nvSpPr>
        <p:spPr>
          <a:xfrm>
            <a:off x="5178006" y="4700239"/>
            <a:ext cx="1835988" cy="1566749"/>
          </a:xfrm>
        </p:spPr>
        <p:txBody>
          <a:bodyPr lIns="0" tIns="0" rIns="0" bIns="0" anchor="t">
            <a:normAutofit/>
          </a:bodyPr>
          <a:lstStyle>
            <a:lvl1pPr marL="0" indent="0" algn="ctr">
              <a:buNone/>
              <a:defRPr sz="12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63" name="Straight Connector 62">
            <a:extLst>
              <a:ext uri="{FF2B5EF4-FFF2-40B4-BE49-F238E27FC236}">
                <a16:creationId xmlns:a16="http://schemas.microsoft.com/office/drawing/2014/main" id="{84C8C11F-1C92-F24A-B4AC-D6EBEBE6E53A}"/>
              </a:ext>
            </a:extLst>
          </p:cNvPr>
          <p:cNvCxnSpPr>
            <a:cxnSpLocks/>
          </p:cNvCxnSpPr>
          <p:nvPr userDrawn="1"/>
        </p:nvCxnSpPr>
        <p:spPr>
          <a:xfrm flipH="1">
            <a:off x="5593830" y="3734640"/>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64" name="Picture Placeholder 3">
            <a:extLst>
              <a:ext uri="{FF2B5EF4-FFF2-40B4-BE49-F238E27FC236}">
                <a16:creationId xmlns:a16="http://schemas.microsoft.com/office/drawing/2014/main" id="{148B1993-955A-F849-AEC7-F4BB70CC8724}"/>
              </a:ext>
            </a:extLst>
          </p:cNvPr>
          <p:cNvSpPr>
            <a:spLocks noGrp="1"/>
          </p:cNvSpPr>
          <p:nvPr>
            <p:ph type="pic" sz="quarter" idx="25"/>
          </p:nvPr>
        </p:nvSpPr>
        <p:spPr>
          <a:xfrm>
            <a:off x="7501499" y="1808076"/>
            <a:ext cx="1835988" cy="1711253"/>
          </a:xfrm>
        </p:spPr>
        <p:txBody>
          <a:bodyPr anchor="b">
            <a:no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65" name="Text Placeholder 7">
            <a:extLst>
              <a:ext uri="{FF2B5EF4-FFF2-40B4-BE49-F238E27FC236}">
                <a16:creationId xmlns:a16="http://schemas.microsoft.com/office/drawing/2014/main" id="{B7D55A6B-6006-B24D-B3C4-C24F1578043D}"/>
              </a:ext>
            </a:extLst>
          </p:cNvPr>
          <p:cNvSpPr>
            <a:spLocks noGrp="1"/>
          </p:cNvSpPr>
          <p:nvPr>
            <p:ph type="body" sz="quarter" idx="26" hasCustomPrompt="1"/>
          </p:nvPr>
        </p:nvSpPr>
        <p:spPr>
          <a:xfrm>
            <a:off x="7501499" y="3856239"/>
            <a:ext cx="1835988" cy="339026"/>
          </a:xfrm>
        </p:spPr>
        <p:txBody>
          <a:bodyPr anchor="ctr">
            <a:normAutofit/>
          </a:bodyPr>
          <a:lstStyle>
            <a:lvl1pPr marL="0" indent="0" algn="ctr">
              <a:buNone/>
              <a:defRPr sz="1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66" name="Text Placeholder 7">
            <a:extLst>
              <a:ext uri="{FF2B5EF4-FFF2-40B4-BE49-F238E27FC236}">
                <a16:creationId xmlns:a16="http://schemas.microsoft.com/office/drawing/2014/main" id="{7DD43118-8AE4-3840-B0F7-3D4A9DAA1191}"/>
              </a:ext>
            </a:extLst>
          </p:cNvPr>
          <p:cNvSpPr>
            <a:spLocks noGrp="1"/>
          </p:cNvSpPr>
          <p:nvPr>
            <p:ph type="body" sz="quarter" idx="27" hasCustomPrompt="1"/>
          </p:nvPr>
        </p:nvSpPr>
        <p:spPr>
          <a:xfrm>
            <a:off x="7501499" y="4254352"/>
            <a:ext cx="1835988" cy="285436"/>
          </a:xfrm>
        </p:spPr>
        <p:txBody>
          <a:bodyPr anchor="ctr">
            <a:normAutofit/>
          </a:bodyPr>
          <a:lstStyle>
            <a:lvl1pPr marL="0" indent="0" algn="ctr">
              <a:buNone/>
              <a:defRPr sz="120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67" name="Text Placeholder 7">
            <a:extLst>
              <a:ext uri="{FF2B5EF4-FFF2-40B4-BE49-F238E27FC236}">
                <a16:creationId xmlns:a16="http://schemas.microsoft.com/office/drawing/2014/main" id="{9527BE04-9D0E-4B4D-AD97-C40E3D8F8AC3}"/>
              </a:ext>
            </a:extLst>
          </p:cNvPr>
          <p:cNvSpPr>
            <a:spLocks noGrp="1"/>
          </p:cNvSpPr>
          <p:nvPr>
            <p:ph type="body" sz="quarter" idx="28" hasCustomPrompt="1"/>
          </p:nvPr>
        </p:nvSpPr>
        <p:spPr>
          <a:xfrm>
            <a:off x="7501499" y="4700239"/>
            <a:ext cx="1835988" cy="1566749"/>
          </a:xfrm>
        </p:spPr>
        <p:txBody>
          <a:bodyPr lIns="0" tIns="0" rIns="0" bIns="0" anchor="t">
            <a:normAutofit/>
          </a:bodyPr>
          <a:lstStyle>
            <a:lvl1pPr marL="0" indent="0" algn="ctr">
              <a:buNone/>
              <a:defRPr sz="12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68" name="Straight Connector 67">
            <a:extLst>
              <a:ext uri="{FF2B5EF4-FFF2-40B4-BE49-F238E27FC236}">
                <a16:creationId xmlns:a16="http://schemas.microsoft.com/office/drawing/2014/main" id="{5FF92F2D-F465-0F46-948D-809D7102C224}"/>
              </a:ext>
            </a:extLst>
          </p:cNvPr>
          <p:cNvCxnSpPr>
            <a:cxnSpLocks/>
          </p:cNvCxnSpPr>
          <p:nvPr userDrawn="1"/>
        </p:nvCxnSpPr>
        <p:spPr>
          <a:xfrm flipH="1">
            <a:off x="7917324" y="3734640"/>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69" name="Picture Placeholder 3">
            <a:extLst>
              <a:ext uri="{FF2B5EF4-FFF2-40B4-BE49-F238E27FC236}">
                <a16:creationId xmlns:a16="http://schemas.microsoft.com/office/drawing/2014/main" id="{34E4767E-3447-1F41-A340-7C55E6A9F659}"/>
              </a:ext>
            </a:extLst>
          </p:cNvPr>
          <p:cNvSpPr>
            <a:spLocks noGrp="1"/>
          </p:cNvSpPr>
          <p:nvPr>
            <p:ph type="pic" sz="quarter" idx="29"/>
          </p:nvPr>
        </p:nvSpPr>
        <p:spPr>
          <a:xfrm>
            <a:off x="9822613" y="1808076"/>
            <a:ext cx="1835988" cy="1711253"/>
          </a:xfrm>
        </p:spPr>
        <p:txBody>
          <a:bodyPr anchor="b">
            <a:no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70" name="Text Placeholder 7">
            <a:extLst>
              <a:ext uri="{FF2B5EF4-FFF2-40B4-BE49-F238E27FC236}">
                <a16:creationId xmlns:a16="http://schemas.microsoft.com/office/drawing/2014/main" id="{9D338BB9-4D26-4F44-970D-8600E8FF6382}"/>
              </a:ext>
            </a:extLst>
          </p:cNvPr>
          <p:cNvSpPr>
            <a:spLocks noGrp="1"/>
          </p:cNvSpPr>
          <p:nvPr>
            <p:ph type="body" sz="quarter" idx="30" hasCustomPrompt="1"/>
          </p:nvPr>
        </p:nvSpPr>
        <p:spPr>
          <a:xfrm>
            <a:off x="9822613" y="3856239"/>
            <a:ext cx="1835988" cy="339026"/>
          </a:xfrm>
        </p:spPr>
        <p:txBody>
          <a:bodyPr anchor="ctr">
            <a:normAutofit/>
          </a:bodyPr>
          <a:lstStyle>
            <a:lvl1pPr marL="0" indent="0" algn="ctr">
              <a:buNone/>
              <a:defRPr sz="1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71" name="Text Placeholder 7">
            <a:extLst>
              <a:ext uri="{FF2B5EF4-FFF2-40B4-BE49-F238E27FC236}">
                <a16:creationId xmlns:a16="http://schemas.microsoft.com/office/drawing/2014/main" id="{6330753E-E042-CF45-95CF-2F97180FD9D4}"/>
              </a:ext>
            </a:extLst>
          </p:cNvPr>
          <p:cNvSpPr>
            <a:spLocks noGrp="1"/>
          </p:cNvSpPr>
          <p:nvPr>
            <p:ph type="body" sz="quarter" idx="31" hasCustomPrompt="1"/>
          </p:nvPr>
        </p:nvSpPr>
        <p:spPr>
          <a:xfrm>
            <a:off x="9822613" y="4254352"/>
            <a:ext cx="1835988" cy="285436"/>
          </a:xfrm>
        </p:spPr>
        <p:txBody>
          <a:bodyPr anchor="ctr">
            <a:normAutofit/>
          </a:bodyPr>
          <a:lstStyle>
            <a:lvl1pPr marL="0" indent="0" algn="ctr">
              <a:buNone/>
              <a:defRPr sz="120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72" name="Text Placeholder 7">
            <a:extLst>
              <a:ext uri="{FF2B5EF4-FFF2-40B4-BE49-F238E27FC236}">
                <a16:creationId xmlns:a16="http://schemas.microsoft.com/office/drawing/2014/main" id="{C2CD3CD8-8E82-4B42-A04F-CF2FC38CF99D}"/>
              </a:ext>
            </a:extLst>
          </p:cNvPr>
          <p:cNvSpPr>
            <a:spLocks noGrp="1"/>
          </p:cNvSpPr>
          <p:nvPr>
            <p:ph type="body" sz="quarter" idx="32" hasCustomPrompt="1"/>
          </p:nvPr>
        </p:nvSpPr>
        <p:spPr>
          <a:xfrm>
            <a:off x="9822613" y="4700239"/>
            <a:ext cx="1835988" cy="1566749"/>
          </a:xfrm>
        </p:spPr>
        <p:txBody>
          <a:bodyPr lIns="0" tIns="0" rIns="0" bIns="0" anchor="t">
            <a:normAutofit/>
          </a:bodyPr>
          <a:lstStyle>
            <a:lvl1pPr marL="0" indent="0" algn="ctr">
              <a:buNone/>
              <a:defRPr sz="12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73" name="Straight Connector 72">
            <a:extLst>
              <a:ext uri="{FF2B5EF4-FFF2-40B4-BE49-F238E27FC236}">
                <a16:creationId xmlns:a16="http://schemas.microsoft.com/office/drawing/2014/main" id="{7520B97F-95CE-E54A-B092-ED9F885DD00B}"/>
              </a:ext>
            </a:extLst>
          </p:cNvPr>
          <p:cNvCxnSpPr>
            <a:cxnSpLocks/>
          </p:cNvCxnSpPr>
          <p:nvPr userDrawn="1"/>
        </p:nvCxnSpPr>
        <p:spPr>
          <a:xfrm flipH="1">
            <a:off x="10238436" y="3734640"/>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37"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38" name="Straight Connector 37">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TextBox 34">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6"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43" name="Picture 4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55806"/>
            <a:ext cx="2351356" cy="190812"/>
          </a:xfrm>
          <a:prstGeom prst="rect">
            <a:avLst/>
          </a:prstGeom>
        </p:spPr>
      </p:pic>
    </p:spTree>
    <p:extLst>
      <p:ext uri="{BB962C8B-B14F-4D97-AF65-F5344CB8AC3E}">
        <p14:creationId xmlns:p14="http://schemas.microsoft.com/office/powerpoint/2010/main" val="4198336375"/>
      </p:ext>
    </p:extLst>
  </p:cSld>
  <p:clrMapOvr>
    <a:masterClrMapping/>
  </p:clrMapOvr>
  <p:extLst>
    <p:ext uri="{DCECCB84-F9BA-43D5-87BE-67443E8EF086}">
      <p15:sldGuideLst xmlns:p15="http://schemas.microsoft.com/office/powerpoint/2012/main">
        <p15:guide id="1" pos="2880">
          <p15:clr>
            <a:srgbClr val="FBAE40"/>
          </p15:clr>
        </p15:guide>
        <p15:guide id="2" orient="horz" pos="2355">
          <p15:clr>
            <a:srgbClr val="FBAE40"/>
          </p15:clr>
        </p15:guide>
        <p15:guide id="3" orient="horz" pos="2431">
          <p15:clr>
            <a:srgbClr val="FBAE40"/>
          </p15:clr>
        </p15:guide>
        <p15:guide id="4" orient="horz" pos="3947">
          <p15:clr>
            <a:srgbClr val="FBAE40"/>
          </p15:clr>
        </p15:guide>
        <p15:guide id="5" orient="horz" pos="4252">
          <p15:clr>
            <a:srgbClr val="FBAE40"/>
          </p15:clr>
        </p15:guide>
        <p15:guide id="6" orient="horz" pos="1135">
          <p15:clr>
            <a:srgbClr val="FBAE40"/>
          </p15:clr>
        </p15:guide>
        <p15:guide id="7" pos="254">
          <p15:clr>
            <a:srgbClr val="FBAE40"/>
          </p15:clr>
        </p15:guide>
        <p15:guide id="8" pos="5508">
          <p15:clr>
            <a:srgbClr val="FBAE40"/>
          </p15:clr>
        </p15:guide>
        <p15:guide id="9" pos="5369">
          <p15:clr>
            <a:srgbClr val="FBAE40"/>
          </p15:clr>
        </p15:guide>
        <p15:guide id="10" pos="4638">
          <p15:clr>
            <a:srgbClr val="FBAE40"/>
          </p15:clr>
        </p15:guide>
        <p15:guide id="11" pos="1124">
          <p15:clr>
            <a:srgbClr val="FBAE40"/>
          </p15:clr>
        </p15:guide>
        <p15:guide id="12" pos="1353">
          <p15:clr>
            <a:srgbClr val="FBAE40"/>
          </p15:clr>
        </p15:guide>
        <p15:guide id="13" pos="2217">
          <p15:clr>
            <a:srgbClr val="FBAE40"/>
          </p15:clr>
        </p15:guide>
        <p15:guide id="14" pos="2446">
          <p15:clr>
            <a:srgbClr val="FBAE40"/>
          </p15:clr>
        </p15:guide>
        <p15:guide id="15" pos="3317">
          <p15:clr>
            <a:srgbClr val="FBAE40"/>
          </p15:clr>
        </p15:guide>
        <p15:guide id="16" pos="3545">
          <p15:clr>
            <a:srgbClr val="FBAE40"/>
          </p15:clr>
        </p15:guide>
        <p15:guide id="17" pos="4409">
          <p15:clr>
            <a:srgbClr val="FBAE40"/>
          </p15:clr>
        </p15:guide>
        <p15:guide id="18" pos="5279">
          <p15:clr>
            <a:srgbClr val="FBAE40"/>
          </p15:clr>
        </p15:guide>
        <p15:guide id="19" orient="horz" pos="43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and Table – Option 1">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and Table – Option 1</a:t>
            </a:r>
          </a:p>
        </p:txBody>
      </p:sp>
      <p:sp>
        <p:nvSpPr>
          <p:cNvPr id="3"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536361" y="1640541"/>
            <a:ext cx="6897785" cy="4360208"/>
          </a:xfrm>
        </p:spPr>
        <p:txBody>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endParaRPr lang="en-US" dirty="0"/>
          </a:p>
          <a:p>
            <a:endParaRPr lang="en-US" dirty="0"/>
          </a:p>
          <a:p>
            <a:r>
              <a:rPr lang="en-US" dirty="0"/>
              <a:t>Table</a:t>
            </a:r>
          </a:p>
        </p:txBody>
      </p:sp>
      <p:sp>
        <p:nvSpPr>
          <p:cNvPr id="11"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7769085" y="1645670"/>
            <a:ext cx="3867331"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5" name="Straight Connector 14">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1" name="Footer Placeholder 1"/>
          <p:cNvSpPr>
            <a:spLocks noGrp="1"/>
          </p:cNvSpPr>
          <p:nvPr>
            <p:ph type="ftr" sz="quarter" idx="14"/>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4065082917"/>
      </p:ext>
    </p:extLst>
  </p:cSld>
  <p:clrMapOvr>
    <a:masterClrMapping/>
  </p:clrMapOvr>
  <p:extLst>
    <p:ext uri="{DCECCB84-F9BA-43D5-87BE-67443E8EF086}">
      <p15:sldGuideLst xmlns:p15="http://schemas.microsoft.com/office/powerpoint/2012/main">
        <p15:guide id="1" orient="horz" pos="3780">
          <p15:clr>
            <a:srgbClr val="FBAE40"/>
          </p15:clr>
        </p15:guide>
        <p15:guide id="2" orient="horz" pos="1033">
          <p15:clr>
            <a:srgbClr val="FBAE40"/>
          </p15:clr>
        </p15:guide>
        <p15:guide id="3" orient="horz" pos="4252">
          <p15:clr>
            <a:srgbClr val="FBAE40"/>
          </p15:clr>
        </p15:guide>
        <p15:guide id="4" pos="254">
          <p15:clr>
            <a:srgbClr val="FBAE40"/>
          </p15:clr>
        </p15:guide>
        <p15:guide id="5" pos="5369">
          <p15:clr>
            <a:srgbClr val="FBAE40"/>
          </p15:clr>
        </p15:guide>
        <p15:guide id="6" pos="5508">
          <p15:clr>
            <a:srgbClr val="FBAE40"/>
          </p15:clr>
        </p15:guide>
        <p15:guide id="7" pos="5279">
          <p15:clr>
            <a:srgbClr val="FBAE40"/>
          </p15:clr>
        </p15:guide>
        <p15:guide id="8" pos="3513">
          <p15:clr>
            <a:srgbClr val="FBAE40"/>
          </p15:clr>
        </p15:guide>
        <p15:guide id="9" pos="3678">
          <p15:clr>
            <a:srgbClr val="FBAE40"/>
          </p15:clr>
        </p15:guide>
        <p15:guide id="10" orient="horz" pos="43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Table - Option 2">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and Table – Option 2</a:t>
            </a:r>
          </a:p>
        </p:txBody>
      </p:sp>
      <p:sp>
        <p:nvSpPr>
          <p:cNvPr id="3"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4754075" y="1645670"/>
            <a:ext cx="6868771" cy="4351336"/>
          </a:xfrm>
        </p:spPr>
        <p:txBody>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endParaRPr lang="en-US" dirty="0"/>
          </a:p>
          <a:p>
            <a:endParaRPr lang="en-US" dirty="0"/>
          </a:p>
          <a:p>
            <a:r>
              <a:rPr lang="en-US" dirty="0"/>
              <a:t>Table</a:t>
            </a:r>
          </a:p>
        </p:txBody>
      </p:sp>
      <p:sp>
        <p:nvSpPr>
          <p:cNvPr id="11"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4" name="Straight Connector 13">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531103" y="1639888"/>
            <a:ext cx="3867331"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xtBox 18">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1" name="Footer Placeholder 1"/>
          <p:cNvSpPr>
            <a:spLocks noGrp="1"/>
          </p:cNvSpPr>
          <p:nvPr>
            <p:ph type="ftr" sz="quarter" idx="14"/>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3235536836"/>
      </p:ext>
    </p:extLst>
  </p:cSld>
  <p:clrMapOvr>
    <a:masterClrMapping/>
  </p:clrMapOvr>
  <p:extLst>
    <p:ext uri="{DCECCB84-F9BA-43D5-87BE-67443E8EF086}">
      <p15:sldGuideLst xmlns:p15="http://schemas.microsoft.com/office/powerpoint/2012/main">
        <p15:guide id="1" orient="horz" pos="1033">
          <p15:clr>
            <a:srgbClr val="FBAE40"/>
          </p15:clr>
        </p15:guide>
        <p15:guide id="2" pos="5369">
          <p15:clr>
            <a:srgbClr val="FBAE40"/>
          </p15:clr>
        </p15:guide>
        <p15:guide id="3" orient="horz" pos="4252">
          <p15:clr>
            <a:srgbClr val="FBAE40"/>
          </p15:clr>
        </p15:guide>
        <p15:guide id="4" orient="horz" pos="432">
          <p15:clr>
            <a:srgbClr val="FBAE40"/>
          </p15:clr>
        </p15:guide>
        <p15:guide id="5" orient="horz" pos="3778">
          <p15:clr>
            <a:srgbClr val="FBAE40"/>
          </p15:clr>
        </p15:guide>
        <p15:guide id="6" pos="254">
          <p15:clr>
            <a:srgbClr val="FBAE40"/>
          </p15:clr>
        </p15:guide>
        <p15:guide id="7" pos="2078">
          <p15:clr>
            <a:srgbClr val="FBAE40"/>
          </p15:clr>
        </p15:guide>
        <p15:guide id="8" pos="2249">
          <p15:clr>
            <a:srgbClr val="FBAE40"/>
          </p15:clr>
        </p15:guide>
        <p15:guide id="9" pos="5279">
          <p15:clr>
            <a:srgbClr val="FBAE40"/>
          </p15:clr>
        </p15:guide>
        <p15:guide id="10" pos="548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and Table – Option 3">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and Table – Option 3</a:t>
            </a:r>
          </a:p>
        </p:txBody>
      </p:sp>
      <p:sp>
        <p:nvSpPr>
          <p:cNvPr id="16" name="Table Placeholder 2">
            <a:extLst>
              <a:ext uri="{FF2B5EF4-FFF2-40B4-BE49-F238E27FC236}">
                <a16:creationId xmlns:a16="http://schemas.microsoft.com/office/drawing/2014/main" id="{6BF1EF8E-DA0B-704D-8521-ABAD7DBCCC90}"/>
              </a:ext>
            </a:extLst>
          </p:cNvPr>
          <p:cNvSpPr>
            <a:spLocks noGrp="1"/>
          </p:cNvSpPr>
          <p:nvPr>
            <p:ph type="tbl" sz="quarter" idx="16"/>
          </p:nvPr>
        </p:nvSpPr>
        <p:spPr>
          <a:xfrm>
            <a:off x="4776509" y="1645670"/>
            <a:ext cx="3877795" cy="4351337"/>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endParaRPr lang="en-US" dirty="0"/>
          </a:p>
          <a:p>
            <a:endParaRPr lang="en-US" dirty="0"/>
          </a:p>
          <a:p>
            <a:r>
              <a:rPr lang="en-US" dirty="0"/>
              <a:t>Table</a:t>
            </a:r>
          </a:p>
        </p:txBody>
      </p:sp>
      <p:sp>
        <p:nvSpPr>
          <p:cNvPr id="17"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532581" y="1645670"/>
            <a:ext cx="3877795" cy="4351337"/>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endParaRPr lang="en-US" dirty="0"/>
          </a:p>
          <a:p>
            <a:endParaRPr lang="en-US" dirty="0"/>
          </a:p>
          <a:p>
            <a:r>
              <a:rPr lang="en-US" dirty="0"/>
              <a:t>Table</a:t>
            </a:r>
          </a:p>
        </p:txBody>
      </p:sp>
      <p:sp>
        <p:nvSpPr>
          <p:cNvPr id="13"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5" name="Straight Connector 14">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9020437" y="1639888"/>
            <a:ext cx="2638163"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Proxima Nova" charset="0"/>
                <a:ea typeface="Proxima Nova" charset="0"/>
                <a:cs typeface="Proxima Nova" charset="0"/>
              </a:defRPr>
            </a:lvl4pPr>
            <a:lvl5pPr>
              <a:lnSpc>
                <a:spcPct val="100000"/>
              </a:lnSpc>
              <a:buClr>
                <a:srgbClr val="006241"/>
              </a:buClr>
              <a:defRPr sz="16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p:txBody>
      </p:sp>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Box 22">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4" name="Footer Placeholder 1"/>
          <p:cNvSpPr>
            <a:spLocks noGrp="1"/>
          </p:cNvSpPr>
          <p:nvPr>
            <p:ph type="ftr" sz="quarter" idx="17"/>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842456053"/>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orient="horz" pos="432">
          <p15:clr>
            <a:srgbClr val="FBAE40"/>
          </p15:clr>
        </p15:guide>
        <p15:guide id="4" orient="horz" pos="3778">
          <p15:clr>
            <a:srgbClr val="FBAE40"/>
          </p15:clr>
        </p15:guide>
        <p15:guide id="5" orient="horz" pos="1033">
          <p15:clr>
            <a:srgbClr val="FBAE40"/>
          </p15:clr>
        </p15:guide>
        <p15:guide id="6" pos="5369">
          <p15:clr>
            <a:srgbClr val="FBAE40"/>
          </p15:clr>
        </p15:guide>
        <p15:guide id="7" pos="5279">
          <p15:clr>
            <a:srgbClr val="FBAE40"/>
          </p15:clr>
        </p15:guide>
        <p15:guide id="8" pos="5508">
          <p15:clr>
            <a:srgbClr val="FBAE40"/>
          </p15:clr>
        </p15:guide>
        <p15:guide id="9" pos="2084">
          <p15:clr>
            <a:srgbClr val="FBAE40"/>
          </p15:clr>
        </p15:guide>
        <p15:guide id="10" pos="2261">
          <p15:clr>
            <a:srgbClr val="FBAE40"/>
          </p15:clr>
        </p15:guide>
        <p15:guide id="11" pos="4091">
          <p15:clr>
            <a:srgbClr val="FBAE40"/>
          </p15:clr>
        </p15:guide>
        <p15:guide id="12" pos="426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hart with Text – Option 1">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5C999E9-9675-E748-9B2F-5EC3E280027C}"/>
              </a:ext>
            </a:extLst>
          </p:cNvPr>
          <p:cNvSpPr>
            <a:spLocks noGrp="1"/>
          </p:cNvSpPr>
          <p:nvPr>
            <p:ph type="chart" sz="quarter" idx="14"/>
          </p:nvPr>
        </p:nvSpPr>
        <p:spPr>
          <a:xfrm>
            <a:off x="532580" y="1645671"/>
            <a:ext cx="6901565" cy="4351337"/>
          </a:xfrm>
        </p:spPr>
        <p:txBody>
          <a:bodyPr>
            <a:normAutofit/>
          </a:bodyPr>
          <a:lstStyle>
            <a:lvl1pPr>
              <a:buClr>
                <a:srgbClr val="006241"/>
              </a:buClr>
              <a:defRPr sz="2400">
                <a:latin typeface="+mj-lt"/>
                <a:ea typeface="Proxima Nova Rg" panose="02000506030000020004" pitchFamily="50" charset="0"/>
                <a:cs typeface="Proxima Nova Rg" panose="02000506030000020004" pitchFamily="50" charset="0"/>
              </a:defRPr>
            </a:lvl1pPr>
          </a:lstStyle>
          <a:p>
            <a:endParaRPr lang="en-US" dirty="0"/>
          </a:p>
        </p:txBody>
      </p:sp>
      <p:sp>
        <p:nvSpPr>
          <p:cNvPr id="14"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2580" y="474010"/>
            <a:ext cx="10640245"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Chart with Text – Option 1</a:t>
            </a:r>
          </a:p>
        </p:txBody>
      </p:sp>
      <p:sp>
        <p:nvSpPr>
          <p:cNvPr id="12"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3" name="Straight Connector 12">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7778516" y="1639888"/>
            <a:ext cx="3867331"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1"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1940701948"/>
      </p:ext>
    </p:extLst>
  </p:cSld>
  <p:clrMapOvr>
    <a:masterClrMapping/>
  </p:clrMapOvr>
  <p:extLst>
    <p:ext uri="{DCECCB84-F9BA-43D5-87BE-67443E8EF086}">
      <p15:sldGuideLst xmlns:p15="http://schemas.microsoft.com/office/powerpoint/2012/main">
        <p15:guide id="1" pos="5369">
          <p15:clr>
            <a:srgbClr val="FBAE40"/>
          </p15:clr>
        </p15:guide>
        <p15:guide id="2" orient="horz" pos="4252">
          <p15:clr>
            <a:srgbClr val="FBAE40"/>
          </p15:clr>
        </p15:guide>
        <p15:guide id="3" pos="254">
          <p15:clr>
            <a:srgbClr val="FBAE40"/>
          </p15:clr>
        </p15:guide>
        <p15:guide id="4" orient="horz" pos="432">
          <p15:clr>
            <a:srgbClr val="FBAE40"/>
          </p15:clr>
        </p15:guide>
        <p15:guide id="5" pos="5279">
          <p15:clr>
            <a:srgbClr val="FBAE40"/>
          </p15:clr>
        </p15:guide>
        <p15:guide id="6" pos="5508">
          <p15:clr>
            <a:srgbClr val="FBAE40"/>
          </p15:clr>
        </p15:guide>
        <p15:guide id="7" pos="3513">
          <p15:clr>
            <a:srgbClr val="FBAE40"/>
          </p15:clr>
        </p15:guide>
        <p15:guide id="8" pos="3678">
          <p15:clr>
            <a:srgbClr val="FBAE40"/>
          </p15:clr>
        </p15:guide>
        <p15:guide id="9" orient="horz" pos="1033">
          <p15:clr>
            <a:srgbClr val="FBAE40"/>
          </p15:clr>
        </p15:guide>
        <p15:guide id="10" orient="horz" pos="37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3" name="Subtitle 2"/>
          <p:cNvSpPr>
            <a:spLocks noGrp="1"/>
          </p:cNvSpPr>
          <p:nvPr>
            <p:ph type="subTitle" idx="1"/>
          </p:nvPr>
        </p:nvSpPr>
        <p:spPr>
          <a:xfrm>
            <a:off x="1016000" y="4333876"/>
            <a:ext cx="9017000" cy="1655762"/>
          </a:xfrm>
        </p:spPr>
        <p:txBody>
          <a:bodyPr lIns="0" tIns="36000" rIns="0" bIns="0"/>
          <a:lstStyle>
            <a:lvl1pPr marL="0" indent="0" algn="l">
              <a:buNone/>
              <a:defRPr sz="2400" b="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hasCustomPrompt="1"/>
          </p:nvPr>
        </p:nvSpPr>
        <p:spPr>
          <a:xfrm>
            <a:off x="1016000" y="2526132"/>
            <a:ext cx="9017000" cy="1715669"/>
          </a:xfrm>
        </p:spPr>
        <p:txBody>
          <a:bodyPr lIns="0" tIns="36000" rIns="0" bIns="0" anchor="b"/>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a:t>
            </a:r>
          </a:p>
        </p:txBody>
      </p:sp>
      <p:pic>
        <p:nvPicPr>
          <p:cNvPr id="8"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452" y="527416"/>
            <a:ext cx="6312747" cy="604697"/>
          </a:xfrm>
          <a:prstGeom prst="rect">
            <a:avLst/>
          </a:prstGeom>
        </p:spPr>
      </p:pic>
    </p:spTree>
    <p:extLst>
      <p:ext uri="{BB962C8B-B14F-4D97-AF65-F5344CB8AC3E}">
        <p14:creationId xmlns:p14="http://schemas.microsoft.com/office/powerpoint/2010/main" val="251100168"/>
      </p:ext>
    </p:extLst>
  </p:cSld>
  <p:clrMapOvr>
    <a:masterClrMapping/>
  </p:clrMapOvr>
  <p:hf hdr="0" dt="0"/>
  <p:extLst>
    <p:ext uri="{DCECCB84-F9BA-43D5-87BE-67443E8EF086}">
      <p15:sldGuideLst xmlns:p15="http://schemas.microsoft.com/office/powerpoint/2012/main">
        <p15:guide id="1" orient="horz" pos="587">
          <p15:clr>
            <a:srgbClr val="FBAE40"/>
          </p15:clr>
        </p15:guide>
        <p15:guide id="2" pos="478">
          <p15:clr>
            <a:srgbClr val="FBAE40"/>
          </p15:clr>
        </p15:guide>
        <p15:guide id="3" orient="horz" pos="984">
          <p15:clr>
            <a:srgbClr val="FBAE40"/>
          </p15:clr>
        </p15:guide>
        <p15:guide id="4" orient="horz" pos="2543">
          <p15:clr>
            <a:srgbClr val="FBAE40"/>
          </p15:clr>
        </p15:guide>
        <p15:guide id="5" orient="horz" pos="2728">
          <p15:clr>
            <a:srgbClr val="FBAE40"/>
          </p15:clr>
        </p15:guide>
        <p15:guide id="6" pos="47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hart with Text – Option 2">
    <p:spTree>
      <p:nvGrpSpPr>
        <p:cNvPr id="1" name=""/>
        <p:cNvGrpSpPr/>
        <p:nvPr/>
      </p:nvGrpSpPr>
      <p:grpSpPr>
        <a:xfrm>
          <a:off x="0" y="0"/>
          <a:ext cx="0" cy="0"/>
          <a:chOff x="0" y="0"/>
          <a:chExt cx="0" cy="0"/>
        </a:xfrm>
      </p:grpSpPr>
      <p:sp>
        <p:nvSpPr>
          <p:cNvPr id="11" name="Chart Placeholder 3">
            <a:extLst>
              <a:ext uri="{FF2B5EF4-FFF2-40B4-BE49-F238E27FC236}">
                <a16:creationId xmlns:a16="http://schemas.microsoft.com/office/drawing/2014/main" id="{96E531A0-92C3-364A-A62C-092C6DA655C8}"/>
              </a:ext>
            </a:extLst>
          </p:cNvPr>
          <p:cNvSpPr>
            <a:spLocks noGrp="1"/>
          </p:cNvSpPr>
          <p:nvPr>
            <p:ph type="chart" sz="quarter" idx="14"/>
          </p:nvPr>
        </p:nvSpPr>
        <p:spPr>
          <a:xfrm>
            <a:off x="4754075" y="1645671"/>
            <a:ext cx="6901565" cy="4351337"/>
          </a:xfrm>
        </p:spPr>
        <p:txBody>
          <a:bodyPr>
            <a:normAutofit/>
          </a:bodyPr>
          <a:lstStyle>
            <a:lvl1pPr>
              <a:buClr>
                <a:srgbClr val="006241"/>
              </a:buClr>
              <a:defRPr sz="2400">
                <a:latin typeface="+mj-lt"/>
                <a:ea typeface="Proxima Nova Rg" panose="02000506030000020004" pitchFamily="50" charset="0"/>
                <a:cs typeface="Proxima Nova Rg" panose="02000506030000020004" pitchFamily="50" charset="0"/>
              </a:defRPr>
            </a:lvl1pPr>
          </a:lstStyle>
          <a:p>
            <a:endParaRPr lang="en-US" dirty="0"/>
          </a:p>
        </p:txBody>
      </p:sp>
      <p:sp>
        <p:nvSpPr>
          <p:cNvPr id="15"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2580" y="474010"/>
            <a:ext cx="10640245"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Chart with Text – Option 2</a:t>
            </a:r>
          </a:p>
        </p:txBody>
      </p:sp>
      <p:sp>
        <p:nvSpPr>
          <p:cNvPr id="12"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3" name="Straight Connector 12">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531103" y="1639888"/>
            <a:ext cx="3867331"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Box 20">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2"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422453869"/>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pos="5279">
          <p15:clr>
            <a:srgbClr val="FBAE40"/>
          </p15:clr>
        </p15:guide>
        <p15:guide id="4" pos="5369">
          <p15:clr>
            <a:srgbClr val="FBAE40"/>
          </p15:clr>
        </p15:guide>
        <p15:guide id="5" pos="5508">
          <p15:clr>
            <a:srgbClr val="FBAE40"/>
          </p15:clr>
        </p15:guide>
        <p15:guide id="6" orient="horz" pos="3778">
          <p15:clr>
            <a:srgbClr val="FBAE40"/>
          </p15:clr>
        </p15:guide>
        <p15:guide id="7" orient="horz" pos="1033">
          <p15:clr>
            <a:srgbClr val="FBAE40"/>
          </p15:clr>
        </p15:guide>
        <p15:guide id="8" orient="horz" pos="432">
          <p15:clr>
            <a:srgbClr val="FBAE40"/>
          </p15:clr>
        </p15:guide>
        <p15:guide id="9" pos="2078">
          <p15:clr>
            <a:srgbClr val="FBAE40"/>
          </p15:clr>
        </p15:guide>
        <p15:guide id="10" pos="224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hart with Text – Option 3">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5C999E9-9675-E748-9B2F-5EC3E280027C}"/>
              </a:ext>
            </a:extLst>
          </p:cNvPr>
          <p:cNvSpPr>
            <a:spLocks noGrp="1"/>
          </p:cNvSpPr>
          <p:nvPr>
            <p:ph type="chart" sz="quarter" idx="14"/>
          </p:nvPr>
        </p:nvSpPr>
        <p:spPr>
          <a:xfrm>
            <a:off x="532581" y="1645671"/>
            <a:ext cx="3877796" cy="4351337"/>
          </a:xfrm>
        </p:spPr>
        <p:txBody>
          <a:bodyPr>
            <a:normAutofit/>
          </a:bodyPr>
          <a:lstStyle>
            <a:lvl1pPr>
              <a:buClr>
                <a:srgbClr val="006241"/>
              </a:buClr>
              <a:defRPr sz="2400">
                <a:latin typeface="+mj-lt"/>
                <a:ea typeface="Proxima Nova Rg" panose="02000506030000020004" pitchFamily="50" charset="0"/>
                <a:cs typeface="Proxima Nova Rg" panose="02000506030000020004" pitchFamily="50" charset="0"/>
              </a:defRPr>
            </a:lvl1pPr>
          </a:lstStyle>
          <a:p>
            <a:endParaRPr lang="en-US" dirty="0"/>
          </a:p>
        </p:txBody>
      </p:sp>
      <p:sp>
        <p:nvSpPr>
          <p:cNvPr id="10" name="Chart Placeholder 3">
            <a:extLst>
              <a:ext uri="{FF2B5EF4-FFF2-40B4-BE49-F238E27FC236}">
                <a16:creationId xmlns:a16="http://schemas.microsoft.com/office/drawing/2014/main" id="{374F2BC2-8C3A-6249-AB96-BD5ED2EEC092}"/>
              </a:ext>
            </a:extLst>
          </p:cNvPr>
          <p:cNvSpPr>
            <a:spLocks noGrp="1"/>
          </p:cNvSpPr>
          <p:nvPr>
            <p:ph type="chart" sz="quarter" idx="15"/>
          </p:nvPr>
        </p:nvSpPr>
        <p:spPr>
          <a:xfrm>
            <a:off x="4776509" y="1645671"/>
            <a:ext cx="3877796" cy="4351337"/>
          </a:xfrm>
        </p:spPr>
        <p:txBody>
          <a:bodyPr>
            <a:normAutofit/>
          </a:bodyPr>
          <a:lstStyle>
            <a:lvl1pPr>
              <a:buClr>
                <a:srgbClr val="006241"/>
              </a:buClr>
              <a:defRPr sz="2400">
                <a:latin typeface="+mj-lt"/>
                <a:ea typeface="Proxima Nova Rg" panose="02000506030000020004" pitchFamily="50" charset="0"/>
                <a:cs typeface="Proxima Nova Rg" panose="02000506030000020004" pitchFamily="50" charset="0"/>
              </a:defRPr>
            </a:lvl1pPr>
          </a:lstStyle>
          <a:p>
            <a:endParaRPr lang="en-US" dirty="0"/>
          </a:p>
        </p:txBody>
      </p:sp>
      <p:sp>
        <p:nvSpPr>
          <p:cNvPr id="14"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2580" y="474010"/>
            <a:ext cx="10640245"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Chart with Text – Option 3</a:t>
            </a:r>
          </a:p>
        </p:txBody>
      </p:sp>
      <p:sp>
        <p:nvSpPr>
          <p:cNvPr id="12"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5" name="Straight Connector 14">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9020437" y="1639888"/>
            <a:ext cx="2638163"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Proxima Nova" charset="0"/>
                <a:ea typeface="Proxima Nova" charset="0"/>
                <a:cs typeface="Proxima Nova" charset="0"/>
              </a:defRPr>
            </a:lvl4pPr>
            <a:lvl5pPr>
              <a:lnSpc>
                <a:spcPct val="100000"/>
              </a:lnSpc>
              <a:buClr>
                <a:srgbClr val="006241"/>
              </a:buClr>
              <a:defRPr sz="16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p:txBody>
      </p:sp>
      <p:sp>
        <p:nvSpPr>
          <p:cNvPr id="13" name="Rectangle 12">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Box 20">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2"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3520701242"/>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pos="5369">
          <p15:clr>
            <a:srgbClr val="FBAE40"/>
          </p15:clr>
        </p15:guide>
        <p15:guide id="4" pos="5279">
          <p15:clr>
            <a:srgbClr val="FBAE40"/>
          </p15:clr>
        </p15:guide>
        <p15:guide id="5" pos="5508">
          <p15:clr>
            <a:srgbClr val="FBAE40"/>
          </p15:clr>
        </p15:guide>
        <p15:guide id="6" orient="horz" pos="3778">
          <p15:clr>
            <a:srgbClr val="FBAE40"/>
          </p15:clr>
        </p15:guide>
        <p15:guide id="7" orient="horz" pos="1033">
          <p15:clr>
            <a:srgbClr val="FBAE40"/>
          </p15:clr>
        </p15:guide>
        <p15:guide id="8" orient="horz" pos="432">
          <p15:clr>
            <a:srgbClr val="FBAE40"/>
          </p15:clr>
        </p15:guide>
        <p15:guide id="9" pos="2084">
          <p15:clr>
            <a:srgbClr val="FBAE40"/>
          </p15:clr>
        </p15:guide>
        <p15:guide id="10" pos="2255">
          <p15:clr>
            <a:srgbClr val="FBAE40"/>
          </p15:clr>
        </p15:guide>
        <p15:guide id="11" pos="4091">
          <p15:clr>
            <a:srgbClr val="FBAE40"/>
          </p15:clr>
        </p15:guide>
        <p15:guide id="12" pos="426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WOT Analysi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SWOT Analysis</a:t>
            </a:r>
          </a:p>
        </p:txBody>
      </p:sp>
      <p:sp>
        <p:nvSpPr>
          <p:cNvPr id="22" name="Text Placeholder 2">
            <a:extLst>
              <a:ext uri="{FF2B5EF4-FFF2-40B4-BE49-F238E27FC236}">
                <a16:creationId xmlns:a16="http://schemas.microsoft.com/office/drawing/2014/main" id="{3B89F8E2-B64D-AC49-A8DD-AF613312CED2}"/>
              </a:ext>
            </a:extLst>
          </p:cNvPr>
          <p:cNvSpPr>
            <a:spLocks noGrp="1"/>
          </p:cNvSpPr>
          <p:nvPr>
            <p:ph type="body" sz="quarter" idx="14"/>
          </p:nvPr>
        </p:nvSpPr>
        <p:spPr>
          <a:xfrm>
            <a:off x="557927" y="2873929"/>
            <a:ext cx="2358264" cy="3123646"/>
          </a:xfrm>
        </p:spPr>
        <p:txBody>
          <a:bodyP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3" name="Text Placeholder 2">
            <a:extLst>
              <a:ext uri="{FF2B5EF4-FFF2-40B4-BE49-F238E27FC236}">
                <a16:creationId xmlns:a16="http://schemas.microsoft.com/office/drawing/2014/main" id="{06178C06-CDE8-6B4D-AE79-44B6A32FB8EE}"/>
              </a:ext>
            </a:extLst>
          </p:cNvPr>
          <p:cNvSpPr>
            <a:spLocks noGrp="1"/>
          </p:cNvSpPr>
          <p:nvPr>
            <p:ph type="body" sz="quarter" idx="15"/>
          </p:nvPr>
        </p:nvSpPr>
        <p:spPr>
          <a:xfrm>
            <a:off x="3471073" y="2873929"/>
            <a:ext cx="2358267" cy="3123646"/>
          </a:xfrm>
        </p:spPr>
        <p:txBody>
          <a:bodyP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4" name="Text Placeholder 2">
            <a:extLst>
              <a:ext uri="{FF2B5EF4-FFF2-40B4-BE49-F238E27FC236}">
                <a16:creationId xmlns:a16="http://schemas.microsoft.com/office/drawing/2014/main" id="{B91553AF-8C1F-B344-9898-52841A7BB9AA}"/>
              </a:ext>
            </a:extLst>
          </p:cNvPr>
          <p:cNvSpPr>
            <a:spLocks noGrp="1"/>
          </p:cNvSpPr>
          <p:nvPr>
            <p:ph type="body" sz="quarter" idx="16"/>
          </p:nvPr>
        </p:nvSpPr>
        <p:spPr>
          <a:xfrm>
            <a:off x="6384221" y="2873929"/>
            <a:ext cx="2358267" cy="3123646"/>
          </a:xfrm>
        </p:spPr>
        <p:txBody>
          <a:bodyP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5" name="Text Placeholder 2">
            <a:extLst>
              <a:ext uri="{FF2B5EF4-FFF2-40B4-BE49-F238E27FC236}">
                <a16:creationId xmlns:a16="http://schemas.microsoft.com/office/drawing/2014/main" id="{ACDFF35E-9476-0E4E-93EF-E59390DAF589}"/>
              </a:ext>
            </a:extLst>
          </p:cNvPr>
          <p:cNvSpPr>
            <a:spLocks noGrp="1"/>
          </p:cNvSpPr>
          <p:nvPr>
            <p:ph type="body" sz="quarter" idx="17"/>
          </p:nvPr>
        </p:nvSpPr>
        <p:spPr>
          <a:xfrm>
            <a:off x="9297371" y="2878139"/>
            <a:ext cx="2358269" cy="3119437"/>
          </a:xfrm>
        </p:spPr>
        <p:txBody>
          <a:bodyP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86601CF6-624C-4A4E-B63C-0AB8AD4B0D8B}"/>
              </a:ext>
            </a:extLst>
          </p:cNvPr>
          <p:cNvSpPr>
            <a:spLocks noGrp="1"/>
          </p:cNvSpPr>
          <p:nvPr>
            <p:ph type="body" sz="quarter" idx="18"/>
          </p:nvPr>
        </p:nvSpPr>
        <p:spPr>
          <a:xfrm>
            <a:off x="557927" y="1985741"/>
            <a:ext cx="2358268" cy="614904"/>
          </a:xfrm>
        </p:spPr>
        <p:txBody>
          <a:bodyPr>
            <a:noAutofit/>
          </a:bodyPr>
          <a:lstStyle>
            <a:lvl1pPr marL="0" indent="0" algn="l">
              <a:buNone/>
              <a:defRPr sz="2000" b="1" i="0">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7" name="Text Placeholder 2">
            <a:extLst>
              <a:ext uri="{FF2B5EF4-FFF2-40B4-BE49-F238E27FC236}">
                <a16:creationId xmlns:a16="http://schemas.microsoft.com/office/drawing/2014/main" id="{C6B470C7-D692-C244-8ADA-5E6292A32A41}"/>
              </a:ext>
            </a:extLst>
          </p:cNvPr>
          <p:cNvSpPr>
            <a:spLocks noGrp="1"/>
          </p:cNvSpPr>
          <p:nvPr>
            <p:ph type="body" sz="quarter" idx="19"/>
          </p:nvPr>
        </p:nvSpPr>
        <p:spPr>
          <a:xfrm>
            <a:off x="3465419" y="1985741"/>
            <a:ext cx="2358268" cy="614904"/>
          </a:xfrm>
        </p:spPr>
        <p:txBody>
          <a:bodyPr>
            <a:noAutofit/>
          </a:bodyPr>
          <a:lstStyle>
            <a:lvl1pPr marL="0" indent="0" algn="l">
              <a:buNone/>
              <a:defRPr sz="2000" b="1" i="0">
                <a:solidFill>
                  <a:srgbClr val="70B207"/>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8" name="Text Placeholder 2">
            <a:extLst>
              <a:ext uri="{FF2B5EF4-FFF2-40B4-BE49-F238E27FC236}">
                <a16:creationId xmlns:a16="http://schemas.microsoft.com/office/drawing/2014/main" id="{1F46D524-4125-844F-9646-96AC9FC2EEED}"/>
              </a:ext>
            </a:extLst>
          </p:cNvPr>
          <p:cNvSpPr>
            <a:spLocks noGrp="1"/>
          </p:cNvSpPr>
          <p:nvPr>
            <p:ph type="body" sz="quarter" idx="20"/>
          </p:nvPr>
        </p:nvSpPr>
        <p:spPr>
          <a:xfrm>
            <a:off x="6372910" y="1990853"/>
            <a:ext cx="2358268" cy="604710"/>
          </a:xfrm>
        </p:spPr>
        <p:txBody>
          <a:bodyPr>
            <a:noAutofit/>
          </a:bodyPr>
          <a:lstStyle>
            <a:lvl1pPr marL="0" indent="0" algn="l">
              <a:buNone/>
              <a:defRPr sz="2000" b="1" i="0">
                <a:solidFill>
                  <a:schemeClr val="accent4"/>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34" name="Text Placeholder 2">
            <a:extLst>
              <a:ext uri="{FF2B5EF4-FFF2-40B4-BE49-F238E27FC236}">
                <a16:creationId xmlns:a16="http://schemas.microsoft.com/office/drawing/2014/main" id="{369B9DF6-3D13-AC41-AF63-DFE23883004C}"/>
              </a:ext>
            </a:extLst>
          </p:cNvPr>
          <p:cNvSpPr>
            <a:spLocks noGrp="1"/>
          </p:cNvSpPr>
          <p:nvPr>
            <p:ph type="body" sz="quarter" idx="21"/>
          </p:nvPr>
        </p:nvSpPr>
        <p:spPr>
          <a:xfrm>
            <a:off x="9280400" y="1988619"/>
            <a:ext cx="2378201" cy="606944"/>
          </a:xfrm>
        </p:spPr>
        <p:txBody>
          <a:bodyPr>
            <a:noAutofit/>
          </a:bodyPr>
          <a:lstStyle>
            <a:lvl1pPr marL="0" indent="0" algn="l">
              <a:buNone/>
              <a:defRPr sz="2000" b="1" i="0">
                <a:solidFill>
                  <a:srgbClr val="AA9667"/>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cxnSp>
        <p:nvCxnSpPr>
          <p:cNvPr id="35" name="Straight Connector 34">
            <a:extLst>
              <a:ext uri="{FF2B5EF4-FFF2-40B4-BE49-F238E27FC236}">
                <a16:creationId xmlns:a16="http://schemas.microsoft.com/office/drawing/2014/main" id="{064D14FE-F0EC-9E45-8211-8AECE22E1CC0}"/>
              </a:ext>
            </a:extLst>
          </p:cNvPr>
          <p:cNvCxnSpPr>
            <a:cxnSpLocks/>
          </p:cNvCxnSpPr>
          <p:nvPr userDrawn="1"/>
        </p:nvCxnSpPr>
        <p:spPr>
          <a:xfrm>
            <a:off x="3201425" y="1985741"/>
            <a:ext cx="0" cy="4011834"/>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1CF75A2-1D3C-6246-B540-552A648A25F4}"/>
              </a:ext>
            </a:extLst>
          </p:cNvPr>
          <p:cNvCxnSpPr>
            <a:cxnSpLocks/>
          </p:cNvCxnSpPr>
          <p:nvPr userDrawn="1"/>
        </p:nvCxnSpPr>
        <p:spPr>
          <a:xfrm>
            <a:off x="6096000" y="1985741"/>
            <a:ext cx="8965" cy="4011834"/>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07EAF87-CC91-2A47-8A15-27762B512FBF}"/>
              </a:ext>
            </a:extLst>
          </p:cNvPr>
          <p:cNvCxnSpPr>
            <a:cxnSpLocks/>
          </p:cNvCxnSpPr>
          <p:nvPr userDrawn="1"/>
        </p:nvCxnSpPr>
        <p:spPr>
          <a:xfrm>
            <a:off x="9005224" y="1985741"/>
            <a:ext cx="0" cy="4011834"/>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38" name="Straight Connector 37">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TextBox 28">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0"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2406569903"/>
      </p:ext>
    </p:extLst>
  </p:cSld>
  <p:clrMapOvr>
    <a:masterClrMapping/>
  </p:clrMapOvr>
  <p:extLst>
    <p:ext uri="{DCECCB84-F9BA-43D5-87BE-67443E8EF086}">
      <p15:sldGuideLst xmlns:p15="http://schemas.microsoft.com/office/powerpoint/2012/main">
        <p15:guide id="1" pos="3011">
          <p15:clr>
            <a:srgbClr val="FBAE40"/>
          </p15:clr>
        </p15:guide>
        <p15:guide id="2" orient="horz" pos="1813">
          <p15:clr>
            <a:srgbClr val="FBAE40"/>
          </p15:clr>
        </p15:guide>
        <p15:guide id="3" pos="254">
          <p15:clr>
            <a:srgbClr val="FBAE40"/>
          </p15:clr>
        </p15:guide>
        <p15:guide id="4" pos="5369">
          <p15:clr>
            <a:srgbClr val="FBAE40"/>
          </p15:clr>
        </p15:guide>
        <p15:guide id="5" pos="5279">
          <p15:clr>
            <a:srgbClr val="FBAE40"/>
          </p15:clr>
        </p15:guide>
        <p15:guide id="6" pos="5508">
          <p15:clr>
            <a:srgbClr val="FBAE40"/>
          </p15:clr>
        </p15:guide>
        <p15:guide id="7" orient="horz" pos="432">
          <p15:clr>
            <a:srgbClr val="FBAE40"/>
          </p15:clr>
        </p15:guide>
        <p15:guide id="9" orient="horz" pos="3778">
          <p15:clr>
            <a:srgbClr val="FBAE40"/>
          </p15:clr>
        </p15:guide>
        <p15:guide id="10" orient="horz" pos="1635">
          <p15:clr>
            <a:srgbClr val="FBAE40"/>
          </p15:clr>
        </p15:guide>
        <p15:guide id="11" orient="horz" pos="1254">
          <p15:clr>
            <a:srgbClr val="FBAE40"/>
          </p15:clr>
        </p15:guide>
        <p15:guide id="12" orient="horz" pos="4252">
          <p15:clr>
            <a:srgbClr val="FBAE40"/>
          </p15:clr>
        </p15:guide>
        <p15:guide id="13" pos="1379">
          <p15:clr>
            <a:srgbClr val="FBAE40"/>
          </p15:clr>
        </p15:guide>
        <p15:guide id="14" pos="1639">
          <p15:clr>
            <a:srgbClr val="FBAE40"/>
          </p15:clr>
        </p15:guide>
        <p15:guide id="15" pos="2751">
          <p15:clr>
            <a:srgbClr val="FBAE40"/>
          </p15:clr>
        </p15:guide>
        <p15:guide id="16" pos="4130">
          <p15:clr>
            <a:srgbClr val="FBAE40"/>
          </p15:clr>
        </p15:guide>
        <p15:guide id="17" pos="43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EST Analysi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1"/>
            <a:ext cx="9259723"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PEST Analysis</a:t>
            </a:r>
          </a:p>
        </p:txBody>
      </p:sp>
      <p:sp>
        <p:nvSpPr>
          <p:cNvPr id="22" name="Text Placeholder 2">
            <a:extLst>
              <a:ext uri="{FF2B5EF4-FFF2-40B4-BE49-F238E27FC236}">
                <a16:creationId xmlns:a16="http://schemas.microsoft.com/office/drawing/2014/main" id="{3B89F8E2-B64D-AC49-A8DD-AF613312CED2}"/>
              </a:ext>
            </a:extLst>
          </p:cNvPr>
          <p:cNvSpPr>
            <a:spLocks noGrp="1"/>
          </p:cNvSpPr>
          <p:nvPr>
            <p:ph type="body" sz="quarter" idx="14"/>
          </p:nvPr>
        </p:nvSpPr>
        <p:spPr>
          <a:xfrm>
            <a:off x="3328086" y="1882464"/>
            <a:ext cx="8327553" cy="768544"/>
          </a:xfrm>
        </p:spPr>
        <p:txBody>
          <a:bodyPr anchor="ct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86601CF6-624C-4A4E-B63C-0AB8AD4B0D8B}"/>
              </a:ext>
            </a:extLst>
          </p:cNvPr>
          <p:cNvSpPr>
            <a:spLocks noGrp="1"/>
          </p:cNvSpPr>
          <p:nvPr>
            <p:ph type="body" sz="quarter" idx="18"/>
          </p:nvPr>
        </p:nvSpPr>
        <p:spPr>
          <a:xfrm>
            <a:off x="557927" y="1887425"/>
            <a:ext cx="2432408" cy="768545"/>
          </a:xfrm>
        </p:spPr>
        <p:txBody>
          <a:bodyPr anchor="ctr">
            <a:noAutofit/>
          </a:bodyPr>
          <a:lstStyle>
            <a:lvl1pPr marL="0" indent="0" algn="l">
              <a:buNone/>
              <a:defRPr sz="2200" b="1" i="0">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7" name="Text Placeholder 2">
            <a:extLst>
              <a:ext uri="{FF2B5EF4-FFF2-40B4-BE49-F238E27FC236}">
                <a16:creationId xmlns:a16="http://schemas.microsoft.com/office/drawing/2014/main" id="{C6B470C7-D692-C244-8ADA-5E6292A32A41}"/>
              </a:ext>
            </a:extLst>
          </p:cNvPr>
          <p:cNvSpPr>
            <a:spLocks noGrp="1"/>
          </p:cNvSpPr>
          <p:nvPr>
            <p:ph type="body" sz="quarter" idx="19"/>
          </p:nvPr>
        </p:nvSpPr>
        <p:spPr>
          <a:xfrm>
            <a:off x="557927" y="3031843"/>
            <a:ext cx="2432408" cy="768545"/>
          </a:xfrm>
        </p:spPr>
        <p:txBody>
          <a:bodyPr anchor="ctr">
            <a:noAutofit/>
          </a:bodyPr>
          <a:lstStyle>
            <a:lvl1pPr marL="0" indent="0" algn="l">
              <a:buNone/>
              <a:defRPr sz="2200" b="1" i="0">
                <a:solidFill>
                  <a:srgbClr val="70B207"/>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8" name="Text Placeholder 2">
            <a:extLst>
              <a:ext uri="{FF2B5EF4-FFF2-40B4-BE49-F238E27FC236}">
                <a16:creationId xmlns:a16="http://schemas.microsoft.com/office/drawing/2014/main" id="{1F46D524-4125-844F-9646-96AC9FC2EEED}"/>
              </a:ext>
            </a:extLst>
          </p:cNvPr>
          <p:cNvSpPr>
            <a:spLocks noGrp="1"/>
          </p:cNvSpPr>
          <p:nvPr>
            <p:ph type="body" sz="quarter" idx="20"/>
          </p:nvPr>
        </p:nvSpPr>
        <p:spPr>
          <a:xfrm>
            <a:off x="557927" y="4176261"/>
            <a:ext cx="2432408" cy="768545"/>
          </a:xfrm>
        </p:spPr>
        <p:txBody>
          <a:bodyPr anchor="ctr">
            <a:noAutofit/>
          </a:bodyPr>
          <a:lstStyle>
            <a:lvl1pPr marL="0" indent="0" algn="l">
              <a:buNone/>
              <a:defRPr sz="2200" b="1" i="0">
                <a:solidFill>
                  <a:schemeClr val="accent4"/>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34" name="Text Placeholder 2">
            <a:extLst>
              <a:ext uri="{FF2B5EF4-FFF2-40B4-BE49-F238E27FC236}">
                <a16:creationId xmlns:a16="http://schemas.microsoft.com/office/drawing/2014/main" id="{369B9DF6-3D13-AC41-AF63-DFE23883004C}"/>
              </a:ext>
            </a:extLst>
          </p:cNvPr>
          <p:cNvSpPr>
            <a:spLocks noGrp="1"/>
          </p:cNvSpPr>
          <p:nvPr>
            <p:ph type="body" sz="quarter" idx="21"/>
          </p:nvPr>
        </p:nvSpPr>
        <p:spPr>
          <a:xfrm>
            <a:off x="536360" y="5320680"/>
            <a:ext cx="2432408" cy="768545"/>
          </a:xfrm>
        </p:spPr>
        <p:txBody>
          <a:bodyPr anchor="ctr">
            <a:noAutofit/>
          </a:bodyPr>
          <a:lstStyle>
            <a:lvl1pPr marL="0" indent="0" algn="l">
              <a:buNone/>
              <a:defRPr sz="2200" b="1" i="0">
                <a:solidFill>
                  <a:srgbClr val="AA9667"/>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cxnSp>
        <p:nvCxnSpPr>
          <p:cNvPr id="35" name="Straight Connector 34">
            <a:extLst>
              <a:ext uri="{FF2B5EF4-FFF2-40B4-BE49-F238E27FC236}">
                <a16:creationId xmlns:a16="http://schemas.microsoft.com/office/drawing/2014/main" id="{064D14FE-F0EC-9E45-8211-8AECE22E1CC0}"/>
              </a:ext>
            </a:extLst>
          </p:cNvPr>
          <p:cNvCxnSpPr>
            <a:cxnSpLocks/>
          </p:cNvCxnSpPr>
          <p:nvPr userDrawn="1"/>
        </p:nvCxnSpPr>
        <p:spPr>
          <a:xfrm flipH="1">
            <a:off x="557927" y="2847664"/>
            <a:ext cx="11097712" cy="0"/>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01AE01-0A53-D74B-8BE4-E6490CE5C583}"/>
              </a:ext>
            </a:extLst>
          </p:cNvPr>
          <p:cNvCxnSpPr>
            <a:cxnSpLocks/>
          </p:cNvCxnSpPr>
          <p:nvPr userDrawn="1"/>
        </p:nvCxnSpPr>
        <p:spPr>
          <a:xfrm flipH="1">
            <a:off x="557927" y="3999957"/>
            <a:ext cx="11097712" cy="0"/>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A5501F-60A1-6745-A84A-F8EC2892729A}"/>
              </a:ext>
            </a:extLst>
          </p:cNvPr>
          <p:cNvCxnSpPr>
            <a:cxnSpLocks/>
          </p:cNvCxnSpPr>
          <p:nvPr userDrawn="1"/>
        </p:nvCxnSpPr>
        <p:spPr>
          <a:xfrm flipH="1">
            <a:off x="557927" y="5137381"/>
            <a:ext cx="11097712" cy="0"/>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C3455D8F-754F-F744-9774-4115CF132E8A}"/>
              </a:ext>
            </a:extLst>
          </p:cNvPr>
          <p:cNvSpPr>
            <a:spLocks noGrp="1"/>
          </p:cNvSpPr>
          <p:nvPr>
            <p:ph type="body" sz="quarter" idx="22"/>
          </p:nvPr>
        </p:nvSpPr>
        <p:spPr>
          <a:xfrm>
            <a:off x="3328086" y="3034757"/>
            <a:ext cx="8327553" cy="768544"/>
          </a:xfrm>
        </p:spPr>
        <p:txBody>
          <a:bodyPr anchor="ct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40" name="Text Placeholder 2">
            <a:extLst>
              <a:ext uri="{FF2B5EF4-FFF2-40B4-BE49-F238E27FC236}">
                <a16:creationId xmlns:a16="http://schemas.microsoft.com/office/drawing/2014/main" id="{2C42B7F4-16A0-EB4B-9A61-205EEA8D87DF}"/>
              </a:ext>
            </a:extLst>
          </p:cNvPr>
          <p:cNvSpPr>
            <a:spLocks noGrp="1"/>
          </p:cNvSpPr>
          <p:nvPr>
            <p:ph type="body" sz="quarter" idx="23"/>
          </p:nvPr>
        </p:nvSpPr>
        <p:spPr>
          <a:xfrm>
            <a:off x="3328086" y="4179906"/>
            <a:ext cx="8327553" cy="768544"/>
          </a:xfrm>
        </p:spPr>
        <p:txBody>
          <a:bodyPr anchor="ct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41" name="Text Placeholder 2">
            <a:extLst>
              <a:ext uri="{FF2B5EF4-FFF2-40B4-BE49-F238E27FC236}">
                <a16:creationId xmlns:a16="http://schemas.microsoft.com/office/drawing/2014/main" id="{B5CE8B1B-51DA-AE48-ADBD-6D16542AE6C7}"/>
              </a:ext>
            </a:extLst>
          </p:cNvPr>
          <p:cNvSpPr>
            <a:spLocks noGrp="1"/>
          </p:cNvSpPr>
          <p:nvPr>
            <p:ph type="body" sz="quarter" idx="24"/>
          </p:nvPr>
        </p:nvSpPr>
        <p:spPr>
          <a:xfrm>
            <a:off x="3328086" y="5329959"/>
            <a:ext cx="8327553" cy="768544"/>
          </a:xfrm>
        </p:spPr>
        <p:txBody>
          <a:bodyPr anchor="ct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3"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4" name="Straight Connector 23">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TextBox 28">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0"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673102779"/>
      </p:ext>
    </p:extLst>
  </p:cSld>
  <p:clrMapOvr>
    <a:masterClrMapping/>
  </p:clrMapOvr>
  <p:extLst>
    <p:ext uri="{DCECCB84-F9BA-43D5-87BE-67443E8EF086}">
      <p15:sldGuideLst xmlns:p15="http://schemas.microsoft.com/office/powerpoint/2012/main">
        <p15:guide id="1" pos="5279">
          <p15:clr>
            <a:srgbClr val="FBAE40"/>
          </p15:clr>
        </p15:guide>
        <p15:guide id="2" orient="horz" pos="3837">
          <p15:clr>
            <a:srgbClr val="FBAE40"/>
          </p15:clr>
        </p15:guide>
        <p15:guide id="3" pos="5369">
          <p15:clr>
            <a:srgbClr val="FBAE40"/>
          </p15:clr>
        </p15:guide>
        <p15:guide id="4" pos="254">
          <p15:clr>
            <a:srgbClr val="FBAE40"/>
          </p15:clr>
        </p15:guide>
        <p15:guide id="5" pos="1410">
          <p15:clr>
            <a:srgbClr val="FBAE40"/>
          </p15:clr>
        </p15:guide>
        <p15:guide id="6" pos="1569">
          <p15:clr>
            <a:srgbClr val="FBAE40"/>
          </p15:clr>
        </p15:guide>
        <p15:guide id="7" pos="5508">
          <p15:clr>
            <a:srgbClr val="FBAE40"/>
          </p15:clr>
        </p15:guide>
        <p15:guide id="8" orient="horz" pos="3354">
          <p15:clr>
            <a:srgbClr val="FBAE40"/>
          </p15:clr>
        </p15:guide>
        <p15:guide id="9" orient="horz" pos="3117">
          <p15:clr>
            <a:srgbClr val="FBAE40"/>
          </p15:clr>
        </p15:guide>
        <p15:guide id="10" orient="horz" pos="2634">
          <p15:clr>
            <a:srgbClr val="FBAE40"/>
          </p15:clr>
        </p15:guide>
        <p15:guide id="11" orient="horz" pos="2397">
          <p15:clr>
            <a:srgbClr val="FBAE40"/>
          </p15:clr>
        </p15:guide>
        <p15:guide id="12" orient="horz" pos="1906">
          <p15:clr>
            <a:srgbClr val="FBAE40"/>
          </p15:clr>
        </p15:guide>
        <p15:guide id="13" orient="horz" pos="1677">
          <p15:clr>
            <a:srgbClr val="FBAE40"/>
          </p15:clr>
        </p15:guide>
        <p15:guide id="14" orient="horz" pos="1186">
          <p15:clr>
            <a:srgbClr val="FBAE40"/>
          </p15:clr>
        </p15:guide>
        <p15:guide id="15" orient="horz" pos="432">
          <p15:clr>
            <a:srgbClr val="FBAE40"/>
          </p15:clr>
        </p15:guide>
        <p15:guide id="16" orient="horz" pos="42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Gantt Chart">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766186C-701A-BC45-AC88-392EAFC5BB8F}"/>
              </a:ext>
            </a:extLst>
          </p:cNvPr>
          <p:cNvGraphicFramePr>
            <a:graphicFrameLocks noGrp="1"/>
          </p:cNvGraphicFramePr>
          <p:nvPr userDrawn="1">
            <p:extLst>
              <p:ext uri="{D42A27DB-BD31-4B8C-83A1-F6EECF244321}">
                <p14:modId xmlns:p14="http://schemas.microsoft.com/office/powerpoint/2010/main" val="1239732529"/>
              </p:ext>
            </p:extLst>
          </p:nvPr>
        </p:nvGraphicFramePr>
        <p:xfrm>
          <a:off x="817758" y="1531933"/>
          <a:ext cx="10837893" cy="4669762"/>
        </p:xfrm>
        <a:graphic>
          <a:graphicData uri="http://schemas.openxmlformats.org/drawingml/2006/table">
            <a:tbl>
              <a:tblPr>
                <a:tableStyleId>{5C22544A-7EE6-4342-B048-85BDC9FD1C3A}</a:tableStyleId>
              </a:tblPr>
              <a:tblGrid>
                <a:gridCol w="1035105">
                  <a:extLst>
                    <a:ext uri="{9D8B030D-6E8A-4147-A177-3AD203B41FA5}">
                      <a16:colId xmlns:a16="http://schemas.microsoft.com/office/drawing/2014/main" val="598104309"/>
                    </a:ext>
                  </a:extLst>
                </a:gridCol>
                <a:gridCol w="816899">
                  <a:extLst>
                    <a:ext uri="{9D8B030D-6E8A-4147-A177-3AD203B41FA5}">
                      <a16:colId xmlns:a16="http://schemas.microsoft.com/office/drawing/2014/main" val="4168066833"/>
                    </a:ext>
                  </a:extLst>
                </a:gridCol>
                <a:gridCol w="816899">
                  <a:extLst>
                    <a:ext uri="{9D8B030D-6E8A-4147-A177-3AD203B41FA5}">
                      <a16:colId xmlns:a16="http://schemas.microsoft.com/office/drawing/2014/main" val="1004100599"/>
                    </a:ext>
                  </a:extLst>
                </a:gridCol>
                <a:gridCol w="816899">
                  <a:extLst>
                    <a:ext uri="{9D8B030D-6E8A-4147-A177-3AD203B41FA5}">
                      <a16:colId xmlns:a16="http://schemas.microsoft.com/office/drawing/2014/main" val="2411855810"/>
                    </a:ext>
                  </a:extLst>
                </a:gridCol>
                <a:gridCol w="816899">
                  <a:extLst>
                    <a:ext uri="{9D8B030D-6E8A-4147-A177-3AD203B41FA5}">
                      <a16:colId xmlns:a16="http://schemas.microsoft.com/office/drawing/2014/main" val="1635482544"/>
                    </a:ext>
                  </a:extLst>
                </a:gridCol>
                <a:gridCol w="816899">
                  <a:extLst>
                    <a:ext uri="{9D8B030D-6E8A-4147-A177-3AD203B41FA5}">
                      <a16:colId xmlns:a16="http://schemas.microsoft.com/office/drawing/2014/main" val="1339005217"/>
                    </a:ext>
                  </a:extLst>
                </a:gridCol>
                <a:gridCol w="816899">
                  <a:extLst>
                    <a:ext uri="{9D8B030D-6E8A-4147-A177-3AD203B41FA5}">
                      <a16:colId xmlns:a16="http://schemas.microsoft.com/office/drawing/2014/main" val="1040595637"/>
                    </a:ext>
                  </a:extLst>
                </a:gridCol>
                <a:gridCol w="816899">
                  <a:extLst>
                    <a:ext uri="{9D8B030D-6E8A-4147-A177-3AD203B41FA5}">
                      <a16:colId xmlns:a16="http://schemas.microsoft.com/office/drawing/2014/main" val="1495738028"/>
                    </a:ext>
                  </a:extLst>
                </a:gridCol>
                <a:gridCol w="816899">
                  <a:extLst>
                    <a:ext uri="{9D8B030D-6E8A-4147-A177-3AD203B41FA5}">
                      <a16:colId xmlns:a16="http://schemas.microsoft.com/office/drawing/2014/main" val="2839960209"/>
                    </a:ext>
                  </a:extLst>
                </a:gridCol>
                <a:gridCol w="816899">
                  <a:extLst>
                    <a:ext uri="{9D8B030D-6E8A-4147-A177-3AD203B41FA5}">
                      <a16:colId xmlns:a16="http://schemas.microsoft.com/office/drawing/2014/main" val="3918524498"/>
                    </a:ext>
                  </a:extLst>
                </a:gridCol>
                <a:gridCol w="816899">
                  <a:extLst>
                    <a:ext uri="{9D8B030D-6E8A-4147-A177-3AD203B41FA5}">
                      <a16:colId xmlns:a16="http://schemas.microsoft.com/office/drawing/2014/main" val="3569936324"/>
                    </a:ext>
                  </a:extLst>
                </a:gridCol>
                <a:gridCol w="816899">
                  <a:extLst>
                    <a:ext uri="{9D8B030D-6E8A-4147-A177-3AD203B41FA5}">
                      <a16:colId xmlns:a16="http://schemas.microsoft.com/office/drawing/2014/main" val="2110722687"/>
                    </a:ext>
                  </a:extLst>
                </a:gridCol>
                <a:gridCol w="816899">
                  <a:extLst>
                    <a:ext uri="{9D8B030D-6E8A-4147-A177-3AD203B41FA5}">
                      <a16:colId xmlns:a16="http://schemas.microsoft.com/office/drawing/2014/main" val="2450500902"/>
                    </a:ext>
                  </a:extLst>
                </a:gridCol>
              </a:tblGrid>
              <a:tr h="618332">
                <a:tc>
                  <a:txBody>
                    <a:bodyPr/>
                    <a:lstStyle/>
                    <a:p>
                      <a:endParaRPr lang="en-US" sz="1400" dirty="0">
                        <a:latin typeface="Proxima Nova Rg" panose="02000506030000020004" pitchFamily="50"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Jan</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Feb</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Mar</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Apr</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May</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Jun</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Jul</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Aug</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Sep</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Oct</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Nov</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Dec</a:t>
                      </a:r>
                    </a:p>
                  </a:txBody>
                  <a:tcPr>
                    <a:lnL w="12700" cap="flat" cmpd="sng" algn="ctr">
                      <a:solidFill>
                        <a:schemeClr val="bg1">
                          <a:lumMod val="9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971151"/>
                  </a:ext>
                </a:extLst>
              </a:tr>
              <a:tr h="4051430">
                <a:tc>
                  <a:txBody>
                    <a:bodyPr/>
                    <a:lstStyle/>
                    <a:p>
                      <a:endParaRPr lang="en-US" sz="1400" dirty="0">
                        <a:latin typeface="Proxima Nova Rg" panose="02000506030000020004" pitchFamily="50"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5524781"/>
                  </a:ext>
                </a:extLst>
              </a:tr>
            </a:tbl>
          </a:graphicData>
        </a:graphic>
      </p:graphicFrame>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0" y="495867"/>
            <a:ext cx="10638053" cy="768545"/>
          </a:xfrm>
          <a:prstGeom prst="rect">
            <a:avLst/>
          </a:prstGeom>
        </p:spPr>
        <p:txBody>
          <a:bodyPr vert="horz" lIns="0" tIns="0" rIns="0" bIns="0" rtlCol="0" anchor="ctr">
            <a:normAutofit/>
          </a:bodyPr>
          <a:lstStyle>
            <a:lvl1pPr>
              <a:defRPr sz="3600" b="1">
                <a:solidFill>
                  <a:schemeClr val="accent1"/>
                </a:solidFill>
                <a:latin typeface="+mj-lt"/>
                <a:ea typeface="Proxima Nova Rg" panose="02000506030000020004" pitchFamily="50" charset="0"/>
                <a:cs typeface="Proxima Nova Rg" panose="02000506030000020004" pitchFamily="50" charset="0"/>
              </a:defRPr>
            </a:lvl1pPr>
          </a:lstStyle>
          <a:p>
            <a:r>
              <a:rPr lang="en-US" dirty="0"/>
              <a:t>Gantt Chart</a:t>
            </a:r>
          </a:p>
        </p:txBody>
      </p:sp>
      <p:sp>
        <p:nvSpPr>
          <p:cNvPr id="21" name="Text Placeholder 2">
            <a:extLst>
              <a:ext uri="{FF2B5EF4-FFF2-40B4-BE49-F238E27FC236}">
                <a16:creationId xmlns:a16="http://schemas.microsoft.com/office/drawing/2014/main" id="{E1884DB4-8724-2444-AC73-01BDA7C1B25F}"/>
              </a:ext>
            </a:extLst>
          </p:cNvPr>
          <p:cNvSpPr>
            <a:spLocks noGrp="1"/>
          </p:cNvSpPr>
          <p:nvPr>
            <p:ph type="body" sz="quarter" idx="14" hasCustomPrompt="1"/>
          </p:nvPr>
        </p:nvSpPr>
        <p:spPr>
          <a:xfrm>
            <a:off x="536359" y="2009908"/>
            <a:ext cx="7112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38" name="Text Placeholder 2">
            <a:extLst>
              <a:ext uri="{FF2B5EF4-FFF2-40B4-BE49-F238E27FC236}">
                <a16:creationId xmlns:a16="http://schemas.microsoft.com/office/drawing/2014/main" id="{AD305F03-5586-5E4F-81F2-236A9DB36ADD}"/>
              </a:ext>
            </a:extLst>
          </p:cNvPr>
          <p:cNvSpPr>
            <a:spLocks noGrp="1"/>
          </p:cNvSpPr>
          <p:nvPr>
            <p:ph type="body" sz="quarter" idx="26"/>
          </p:nvPr>
        </p:nvSpPr>
        <p:spPr>
          <a:xfrm>
            <a:off x="2081562" y="3057176"/>
            <a:ext cx="3910361"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44" name="Text Placeholder 2">
            <a:extLst>
              <a:ext uri="{FF2B5EF4-FFF2-40B4-BE49-F238E27FC236}">
                <a16:creationId xmlns:a16="http://schemas.microsoft.com/office/drawing/2014/main" id="{F4DB0538-1629-4B42-A56E-318B4C79521D}"/>
              </a:ext>
            </a:extLst>
          </p:cNvPr>
          <p:cNvSpPr>
            <a:spLocks noGrp="1"/>
          </p:cNvSpPr>
          <p:nvPr>
            <p:ph type="body" sz="quarter" idx="27" hasCustomPrompt="1"/>
          </p:nvPr>
        </p:nvSpPr>
        <p:spPr>
          <a:xfrm>
            <a:off x="536359" y="2531360"/>
            <a:ext cx="7112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45" name="Text Placeholder 2">
            <a:extLst>
              <a:ext uri="{FF2B5EF4-FFF2-40B4-BE49-F238E27FC236}">
                <a16:creationId xmlns:a16="http://schemas.microsoft.com/office/drawing/2014/main" id="{075659CF-3622-2743-851F-8923DB01AF3E}"/>
              </a:ext>
            </a:extLst>
          </p:cNvPr>
          <p:cNvSpPr>
            <a:spLocks noGrp="1"/>
          </p:cNvSpPr>
          <p:nvPr>
            <p:ph type="body" sz="quarter" idx="28"/>
          </p:nvPr>
        </p:nvSpPr>
        <p:spPr>
          <a:xfrm>
            <a:off x="5189035" y="3579402"/>
            <a:ext cx="2988527"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46" name="Text Placeholder 2">
            <a:extLst>
              <a:ext uri="{FF2B5EF4-FFF2-40B4-BE49-F238E27FC236}">
                <a16:creationId xmlns:a16="http://schemas.microsoft.com/office/drawing/2014/main" id="{4B7ABE6A-4FF3-9543-84D7-72D8B9B04EEE}"/>
              </a:ext>
            </a:extLst>
          </p:cNvPr>
          <p:cNvSpPr>
            <a:spLocks noGrp="1"/>
          </p:cNvSpPr>
          <p:nvPr>
            <p:ph type="body" sz="quarter" idx="29" hasCustomPrompt="1"/>
          </p:nvPr>
        </p:nvSpPr>
        <p:spPr>
          <a:xfrm>
            <a:off x="536359" y="3052812"/>
            <a:ext cx="7112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47" name="Text Placeholder 2">
            <a:extLst>
              <a:ext uri="{FF2B5EF4-FFF2-40B4-BE49-F238E27FC236}">
                <a16:creationId xmlns:a16="http://schemas.microsoft.com/office/drawing/2014/main" id="{FCE93C9B-BDFA-DA48-9722-93E7AC19B47D}"/>
              </a:ext>
            </a:extLst>
          </p:cNvPr>
          <p:cNvSpPr>
            <a:spLocks noGrp="1"/>
          </p:cNvSpPr>
          <p:nvPr>
            <p:ph type="body" sz="quarter" idx="30"/>
          </p:nvPr>
        </p:nvSpPr>
        <p:spPr>
          <a:xfrm>
            <a:off x="3260029" y="4107363"/>
            <a:ext cx="7036264"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48" name="Text Placeholder 2">
            <a:extLst>
              <a:ext uri="{FF2B5EF4-FFF2-40B4-BE49-F238E27FC236}">
                <a16:creationId xmlns:a16="http://schemas.microsoft.com/office/drawing/2014/main" id="{87FE31FF-EFEA-774A-B412-A17BCCF56511}"/>
              </a:ext>
            </a:extLst>
          </p:cNvPr>
          <p:cNvSpPr>
            <a:spLocks noGrp="1"/>
          </p:cNvSpPr>
          <p:nvPr>
            <p:ph type="body" sz="quarter" idx="31" hasCustomPrompt="1"/>
          </p:nvPr>
        </p:nvSpPr>
        <p:spPr>
          <a:xfrm>
            <a:off x="536359" y="3574264"/>
            <a:ext cx="7112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49" name="Text Placeholder 2">
            <a:extLst>
              <a:ext uri="{FF2B5EF4-FFF2-40B4-BE49-F238E27FC236}">
                <a16:creationId xmlns:a16="http://schemas.microsoft.com/office/drawing/2014/main" id="{C06182F5-CA73-9548-8C9E-778C0D79C293}"/>
              </a:ext>
            </a:extLst>
          </p:cNvPr>
          <p:cNvSpPr>
            <a:spLocks noGrp="1"/>
          </p:cNvSpPr>
          <p:nvPr>
            <p:ph type="body" sz="quarter" idx="32"/>
          </p:nvPr>
        </p:nvSpPr>
        <p:spPr>
          <a:xfrm>
            <a:off x="6222381" y="4617168"/>
            <a:ext cx="4832196"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50" name="Text Placeholder 2">
            <a:extLst>
              <a:ext uri="{FF2B5EF4-FFF2-40B4-BE49-F238E27FC236}">
                <a16:creationId xmlns:a16="http://schemas.microsoft.com/office/drawing/2014/main" id="{4DE7B252-5204-C54B-B2AB-728EAAD28795}"/>
              </a:ext>
            </a:extLst>
          </p:cNvPr>
          <p:cNvSpPr>
            <a:spLocks noGrp="1"/>
          </p:cNvSpPr>
          <p:nvPr>
            <p:ph type="body" sz="quarter" idx="33" hasCustomPrompt="1"/>
          </p:nvPr>
        </p:nvSpPr>
        <p:spPr>
          <a:xfrm>
            <a:off x="536359" y="4095716"/>
            <a:ext cx="7112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51" name="Text Placeholder 2">
            <a:extLst>
              <a:ext uri="{FF2B5EF4-FFF2-40B4-BE49-F238E27FC236}">
                <a16:creationId xmlns:a16="http://schemas.microsoft.com/office/drawing/2014/main" id="{36352348-FB9A-0C4E-AC97-1B51444891A4}"/>
              </a:ext>
            </a:extLst>
          </p:cNvPr>
          <p:cNvSpPr>
            <a:spLocks noGrp="1"/>
          </p:cNvSpPr>
          <p:nvPr>
            <p:ph type="body" sz="quarter" idx="34"/>
          </p:nvPr>
        </p:nvSpPr>
        <p:spPr>
          <a:xfrm>
            <a:off x="2081562" y="5138620"/>
            <a:ext cx="5332965"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52" name="Text Placeholder 2">
            <a:extLst>
              <a:ext uri="{FF2B5EF4-FFF2-40B4-BE49-F238E27FC236}">
                <a16:creationId xmlns:a16="http://schemas.microsoft.com/office/drawing/2014/main" id="{68E1BFD4-3A5E-8641-9D2F-00409E3793B6}"/>
              </a:ext>
            </a:extLst>
          </p:cNvPr>
          <p:cNvSpPr>
            <a:spLocks noGrp="1"/>
          </p:cNvSpPr>
          <p:nvPr>
            <p:ph type="body" sz="quarter" idx="35" hasCustomPrompt="1"/>
          </p:nvPr>
        </p:nvSpPr>
        <p:spPr>
          <a:xfrm>
            <a:off x="536359" y="5660073"/>
            <a:ext cx="7112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53" name="Text Placeholder 2">
            <a:extLst>
              <a:ext uri="{FF2B5EF4-FFF2-40B4-BE49-F238E27FC236}">
                <a16:creationId xmlns:a16="http://schemas.microsoft.com/office/drawing/2014/main" id="{E6AA6E42-ABF6-0042-B39E-9D863B855B56}"/>
              </a:ext>
            </a:extLst>
          </p:cNvPr>
          <p:cNvSpPr>
            <a:spLocks noGrp="1"/>
          </p:cNvSpPr>
          <p:nvPr>
            <p:ph type="body" sz="quarter" idx="36"/>
          </p:nvPr>
        </p:nvSpPr>
        <p:spPr>
          <a:xfrm>
            <a:off x="4601737" y="5660073"/>
            <a:ext cx="6452837"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54" name="Text Placeholder 2">
            <a:extLst>
              <a:ext uri="{FF2B5EF4-FFF2-40B4-BE49-F238E27FC236}">
                <a16:creationId xmlns:a16="http://schemas.microsoft.com/office/drawing/2014/main" id="{2A47D090-BD26-A34F-A587-274164E5624A}"/>
              </a:ext>
            </a:extLst>
          </p:cNvPr>
          <p:cNvSpPr>
            <a:spLocks noGrp="1"/>
          </p:cNvSpPr>
          <p:nvPr>
            <p:ph type="body" sz="quarter" idx="37" hasCustomPrompt="1"/>
          </p:nvPr>
        </p:nvSpPr>
        <p:spPr>
          <a:xfrm>
            <a:off x="536359" y="4617168"/>
            <a:ext cx="7112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55" name="Text Placeholder 2">
            <a:extLst>
              <a:ext uri="{FF2B5EF4-FFF2-40B4-BE49-F238E27FC236}">
                <a16:creationId xmlns:a16="http://schemas.microsoft.com/office/drawing/2014/main" id="{6E947712-F350-C94B-A96E-F9EF11B0DCAD}"/>
              </a:ext>
            </a:extLst>
          </p:cNvPr>
          <p:cNvSpPr>
            <a:spLocks noGrp="1"/>
          </p:cNvSpPr>
          <p:nvPr>
            <p:ph type="body" sz="quarter" idx="38" hasCustomPrompt="1"/>
          </p:nvPr>
        </p:nvSpPr>
        <p:spPr>
          <a:xfrm>
            <a:off x="536359" y="5138620"/>
            <a:ext cx="7112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56" name="Text Placeholder 2">
            <a:extLst>
              <a:ext uri="{FF2B5EF4-FFF2-40B4-BE49-F238E27FC236}">
                <a16:creationId xmlns:a16="http://schemas.microsoft.com/office/drawing/2014/main" id="{55B41E2F-B664-B64E-A6F2-0F2A19DCC055}"/>
              </a:ext>
            </a:extLst>
          </p:cNvPr>
          <p:cNvSpPr>
            <a:spLocks noGrp="1"/>
          </p:cNvSpPr>
          <p:nvPr>
            <p:ph type="body" sz="quarter" idx="39"/>
          </p:nvPr>
        </p:nvSpPr>
        <p:spPr>
          <a:xfrm>
            <a:off x="3419706" y="2544220"/>
            <a:ext cx="5657387"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57" name="Text Placeholder 2">
            <a:extLst>
              <a:ext uri="{FF2B5EF4-FFF2-40B4-BE49-F238E27FC236}">
                <a16:creationId xmlns:a16="http://schemas.microsoft.com/office/drawing/2014/main" id="{E61344E7-7C91-2348-832A-A007EEA0A355}"/>
              </a:ext>
            </a:extLst>
          </p:cNvPr>
          <p:cNvSpPr>
            <a:spLocks noGrp="1"/>
          </p:cNvSpPr>
          <p:nvPr>
            <p:ph type="body" sz="quarter" idx="40"/>
          </p:nvPr>
        </p:nvSpPr>
        <p:spPr>
          <a:xfrm>
            <a:off x="1868359" y="2016694"/>
            <a:ext cx="4277293"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27"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8" name="Straight Connector 27">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TextBox 28">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0"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58607936"/>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pos="5369">
          <p15:clr>
            <a:srgbClr val="FBAE40"/>
          </p15:clr>
        </p15:guide>
        <p15:guide id="4" pos="5279">
          <p15:clr>
            <a:srgbClr val="FBAE40"/>
          </p15:clr>
        </p15:guide>
        <p15:guide id="5" pos="5508">
          <p15:clr>
            <a:srgbClr val="FBAE40"/>
          </p15:clr>
        </p15:guide>
        <p15:guide id="6" orient="horz" pos="3905">
          <p15:clr>
            <a:srgbClr val="FBAE40"/>
          </p15:clr>
        </p15:guide>
        <p15:guide id="7" orient="horz" pos="966">
          <p15:clr>
            <a:srgbClr val="FBAE40"/>
          </p15:clr>
        </p15:guide>
        <p15:guide id="8" pos="591">
          <p15:clr>
            <a:srgbClr val="FBAE40"/>
          </p15:clr>
        </p15:guide>
        <p15:guide id="9" orient="horz" pos="4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6361" y="476721"/>
            <a:ext cx="10636465" cy="768545"/>
          </a:xfrm>
        </p:spPr>
        <p:txBody>
          <a:bodyPr>
            <a:normAutofit/>
          </a:bodyPr>
          <a:lstStyle>
            <a:lvl1pPr>
              <a:defRPr sz="3600" b="1">
                <a:solidFill>
                  <a:schemeClr val="accent1"/>
                </a:solidFill>
                <a:latin typeface="+mj-lt"/>
                <a:ea typeface="Proxima Nova Rg" panose="02000506030000020004" pitchFamily="50" charset="0"/>
                <a:cs typeface="Proxima Nova Rg" panose="02000506030000020004" pitchFamily="50" charset="0"/>
              </a:defRPr>
            </a:lvl1pPr>
          </a:lstStyle>
          <a:p>
            <a:r>
              <a:rPr lang="en-US" dirty="0"/>
              <a:t>Click to edit Master title style</a:t>
            </a:r>
            <a:endParaRPr lang="en-GB" dirty="0"/>
          </a:p>
        </p:txBody>
      </p:sp>
      <p:sp>
        <p:nvSpPr>
          <p:cNvPr id="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6" name="Straight Connector 5">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169201"/>
      </p:ext>
    </p:extLst>
  </p:cSld>
  <p:clrMapOvr>
    <a:masterClrMapping/>
  </p:clrMapOvr>
  <p:extLst>
    <p:ext uri="{DCECCB84-F9BA-43D5-87BE-67443E8EF086}">
      <p15:sldGuideLst xmlns:p15="http://schemas.microsoft.com/office/powerpoint/2012/main">
        <p15:guide id="1" pos="254">
          <p15:clr>
            <a:srgbClr val="FBAE40"/>
          </p15:clr>
        </p15:guide>
        <p15:guide id="2" orient="horz" pos="432">
          <p15:clr>
            <a:srgbClr val="FBAE40"/>
          </p15:clr>
        </p15:guide>
        <p15:guide id="3" pos="5369">
          <p15:clr>
            <a:srgbClr val="FBAE40"/>
          </p15:clr>
        </p15:guide>
        <p15:guide id="4" pos="5279">
          <p15:clr>
            <a:srgbClr val="FBAE40"/>
          </p15:clr>
        </p15:guide>
        <p15:guide id="5" pos="550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Facts - Separate">
    <p:spTree>
      <p:nvGrpSpPr>
        <p:cNvPr id="1" name=""/>
        <p:cNvGrpSpPr/>
        <p:nvPr/>
      </p:nvGrpSpPr>
      <p:grpSpPr>
        <a:xfrm>
          <a:off x="0" y="0"/>
          <a:ext cx="0" cy="0"/>
          <a:chOff x="0" y="0"/>
          <a:chExt cx="0" cy="0"/>
        </a:xfrm>
      </p:grpSpPr>
      <p:sp>
        <p:nvSpPr>
          <p:cNvPr id="41" name="Text Placeholder 12"/>
          <p:cNvSpPr>
            <a:spLocks noGrp="1"/>
          </p:cNvSpPr>
          <p:nvPr>
            <p:ph type="body" sz="quarter" idx="21"/>
          </p:nvPr>
        </p:nvSpPr>
        <p:spPr>
          <a:xfrm>
            <a:off x="535429" y="5841108"/>
            <a:ext cx="3420932" cy="173930"/>
          </a:xfrm>
          <a:solidFill>
            <a:schemeClr val="accent5"/>
          </a:solidFill>
        </p:spPr>
        <p:txBody>
          <a:bodyPr lIns="396000" rIns="396000" anchor="ctr">
            <a:noAutofit/>
          </a:bodyPr>
          <a:lstStyle>
            <a:lvl1pPr marL="0" indent="0">
              <a:buNone/>
              <a:defRPr sz="825" b="1">
                <a:solidFill>
                  <a:schemeClr val="accent5"/>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endParaRPr lang="en-GB"/>
          </a:p>
        </p:txBody>
      </p:sp>
      <p:sp>
        <p:nvSpPr>
          <p:cNvPr id="2" name="Title 1"/>
          <p:cNvSpPr>
            <a:spLocks noGrp="1"/>
          </p:cNvSpPr>
          <p:nvPr>
            <p:ph type="title"/>
          </p:nvPr>
        </p:nvSpPr>
        <p:spPr>
          <a:xfrm>
            <a:off x="536361" y="476721"/>
            <a:ext cx="10636465" cy="768545"/>
          </a:xfrm>
        </p:spPr>
        <p:txBody>
          <a:bodyPr>
            <a:normAutofit/>
          </a:bodyPr>
          <a:lstStyle>
            <a:lvl1pPr>
              <a:defRPr sz="3600" b="1">
                <a:solidFill>
                  <a:schemeClr val="accent1"/>
                </a:solidFill>
                <a:latin typeface="+mj-lt"/>
              </a:defRPr>
            </a:lvl1pPr>
          </a:lstStyle>
          <a:p>
            <a:r>
              <a:rPr lang="en-US"/>
              <a:t>Click to edit Master title style</a:t>
            </a:r>
            <a:endParaRPr lang="en-GB"/>
          </a:p>
        </p:txBody>
      </p:sp>
      <p:sp>
        <p:nvSpPr>
          <p:cNvPr id="25" name="Text Placeholder 24"/>
          <p:cNvSpPr>
            <a:spLocks noGrp="1"/>
          </p:cNvSpPr>
          <p:nvPr>
            <p:ph type="body" sz="quarter" idx="13"/>
          </p:nvPr>
        </p:nvSpPr>
        <p:spPr>
          <a:xfrm>
            <a:off x="535429" y="2442410"/>
            <a:ext cx="3420932" cy="3420000"/>
          </a:xfrm>
          <a:solidFill>
            <a:srgbClr val="006241"/>
          </a:solidFill>
          <a:ln>
            <a:noFill/>
          </a:ln>
        </p:spPr>
        <p:txBody>
          <a:bodyPr lIns="396000" tIns="360000" rIns="396000">
            <a:normAutofit/>
          </a:bodyPr>
          <a:lstStyle>
            <a:lvl1pPr marL="0" indent="0">
              <a:buNone/>
              <a:defRPr sz="1350">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3" name="Text Placeholder 12"/>
          <p:cNvSpPr>
            <a:spLocks noGrp="1"/>
          </p:cNvSpPr>
          <p:nvPr>
            <p:ph type="body" sz="quarter" idx="16"/>
          </p:nvPr>
        </p:nvSpPr>
        <p:spPr>
          <a:xfrm>
            <a:off x="535429" y="1652337"/>
            <a:ext cx="3420932" cy="790074"/>
          </a:xfrm>
          <a:solidFill>
            <a:srgbClr val="70B207"/>
          </a:solidFill>
        </p:spPr>
        <p:txBody>
          <a:bodyPr lIns="396000" rIns="396000" anchor="ctr">
            <a:noAutofit/>
          </a:bodyPr>
          <a:lstStyle>
            <a:lvl1pPr marL="0" indent="0">
              <a:buNone/>
              <a:defRPr sz="1350" b="1">
                <a:solidFill>
                  <a:schemeClr val="bg1"/>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r>
              <a:rPr lang="en-US"/>
              <a:t>Click to edit Master text styles</a:t>
            </a:r>
            <a:endParaRPr lang="en-GB"/>
          </a:p>
        </p:txBody>
      </p:sp>
      <p:sp>
        <p:nvSpPr>
          <p:cNvPr id="37" name="Text Placeholder 12"/>
          <p:cNvSpPr>
            <a:spLocks noGrp="1"/>
          </p:cNvSpPr>
          <p:nvPr>
            <p:ph type="body" sz="quarter" idx="17"/>
          </p:nvPr>
        </p:nvSpPr>
        <p:spPr>
          <a:xfrm>
            <a:off x="4389363" y="1652337"/>
            <a:ext cx="3420932" cy="790074"/>
          </a:xfrm>
          <a:solidFill>
            <a:srgbClr val="70B207"/>
          </a:solidFill>
        </p:spPr>
        <p:txBody>
          <a:bodyPr lIns="396000" rIns="396000" anchor="ctr">
            <a:noAutofit/>
          </a:bodyPr>
          <a:lstStyle>
            <a:lvl1pPr marL="0" indent="0">
              <a:buNone/>
              <a:defRPr sz="1350" b="1">
                <a:solidFill>
                  <a:schemeClr val="bg1"/>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r>
              <a:rPr lang="en-US"/>
              <a:t>Click to edit Master text styles</a:t>
            </a:r>
            <a:endParaRPr lang="en-GB"/>
          </a:p>
        </p:txBody>
      </p:sp>
      <p:sp>
        <p:nvSpPr>
          <p:cNvPr id="38" name="Text Placeholder 12"/>
          <p:cNvSpPr>
            <a:spLocks noGrp="1"/>
          </p:cNvSpPr>
          <p:nvPr>
            <p:ph type="body" sz="quarter" idx="18"/>
          </p:nvPr>
        </p:nvSpPr>
        <p:spPr>
          <a:xfrm>
            <a:off x="8238601" y="1652337"/>
            <a:ext cx="3420932" cy="790074"/>
          </a:xfrm>
          <a:solidFill>
            <a:srgbClr val="70B207"/>
          </a:solidFill>
        </p:spPr>
        <p:txBody>
          <a:bodyPr lIns="396000" rIns="396000" anchor="ctr">
            <a:noAutofit/>
          </a:bodyPr>
          <a:lstStyle>
            <a:lvl1pPr marL="0" indent="0">
              <a:buNone/>
              <a:defRPr sz="1350" b="1">
                <a:solidFill>
                  <a:schemeClr val="bg1"/>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r>
              <a:rPr lang="en-US"/>
              <a:t>Click to edit Master text styles</a:t>
            </a:r>
            <a:endParaRPr lang="en-GB"/>
          </a:p>
        </p:txBody>
      </p:sp>
      <p:sp>
        <p:nvSpPr>
          <p:cNvPr id="42" name="Text Placeholder 12"/>
          <p:cNvSpPr>
            <a:spLocks noGrp="1"/>
          </p:cNvSpPr>
          <p:nvPr>
            <p:ph type="body" sz="quarter" idx="22"/>
          </p:nvPr>
        </p:nvSpPr>
        <p:spPr>
          <a:xfrm>
            <a:off x="4389363" y="5841108"/>
            <a:ext cx="3420932" cy="173930"/>
          </a:xfrm>
          <a:solidFill>
            <a:schemeClr val="accent5"/>
          </a:solidFill>
        </p:spPr>
        <p:txBody>
          <a:bodyPr lIns="396000" rIns="396000" anchor="ctr">
            <a:noAutofit/>
          </a:bodyPr>
          <a:lstStyle>
            <a:lvl1pPr marL="0" indent="0">
              <a:buNone/>
              <a:defRPr sz="825" b="1">
                <a:solidFill>
                  <a:schemeClr val="accent5"/>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endParaRPr lang="en-GB"/>
          </a:p>
        </p:txBody>
      </p:sp>
      <p:sp>
        <p:nvSpPr>
          <p:cNvPr id="43" name="Text Placeholder 12"/>
          <p:cNvSpPr>
            <a:spLocks noGrp="1"/>
          </p:cNvSpPr>
          <p:nvPr>
            <p:ph type="body" sz="quarter" idx="23"/>
          </p:nvPr>
        </p:nvSpPr>
        <p:spPr>
          <a:xfrm>
            <a:off x="8238601" y="5841108"/>
            <a:ext cx="3420932" cy="173930"/>
          </a:xfrm>
          <a:solidFill>
            <a:schemeClr val="accent5"/>
          </a:solidFill>
        </p:spPr>
        <p:txBody>
          <a:bodyPr lIns="396000" rIns="396000" anchor="ctr">
            <a:noAutofit/>
          </a:bodyPr>
          <a:lstStyle>
            <a:lvl1pPr marL="0" indent="0">
              <a:buNone/>
              <a:defRPr sz="825" b="1">
                <a:solidFill>
                  <a:schemeClr val="accent5"/>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endParaRPr lang="en-GB"/>
          </a:p>
        </p:txBody>
      </p:sp>
      <p:sp>
        <p:nvSpPr>
          <p:cNvPr id="44" name="Text Placeholder 24"/>
          <p:cNvSpPr>
            <a:spLocks noGrp="1"/>
          </p:cNvSpPr>
          <p:nvPr>
            <p:ph type="body" sz="quarter" idx="24"/>
          </p:nvPr>
        </p:nvSpPr>
        <p:spPr>
          <a:xfrm>
            <a:off x="4389363" y="2442411"/>
            <a:ext cx="3420932" cy="3420000"/>
          </a:xfrm>
          <a:solidFill>
            <a:srgbClr val="006241"/>
          </a:solidFill>
        </p:spPr>
        <p:txBody>
          <a:bodyPr lIns="396000" tIns="360000" rIns="396000">
            <a:normAutofit/>
          </a:bodyPr>
          <a:lstStyle>
            <a:lvl1pPr marL="0" indent="0">
              <a:buNone/>
              <a:defRPr sz="1350">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45" name="Text Placeholder 24"/>
          <p:cNvSpPr>
            <a:spLocks noGrp="1"/>
          </p:cNvSpPr>
          <p:nvPr>
            <p:ph type="body" sz="quarter" idx="25"/>
          </p:nvPr>
        </p:nvSpPr>
        <p:spPr>
          <a:xfrm>
            <a:off x="8238601" y="2442411"/>
            <a:ext cx="3420932" cy="3420000"/>
          </a:xfrm>
          <a:solidFill>
            <a:srgbClr val="006241"/>
          </a:solidFill>
        </p:spPr>
        <p:txBody>
          <a:bodyPr lIns="396000" tIns="360000" rIns="396000">
            <a:normAutofit/>
          </a:bodyPr>
          <a:lstStyle>
            <a:lvl1pPr marL="0" indent="0">
              <a:buNone/>
              <a:defRPr sz="1350">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8"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0" name="Straight Connector 19">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extBox 25">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7"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645023573"/>
      </p:ext>
    </p:extLst>
  </p:cSld>
  <p:clrMapOvr>
    <a:masterClrMapping/>
  </p:clrMapOvr>
  <p:extLst>
    <p:ext uri="{DCECCB84-F9BA-43D5-87BE-67443E8EF086}">
      <p15:sldGuideLst xmlns:p15="http://schemas.microsoft.com/office/powerpoint/2012/main">
        <p15:guide id="1" orient="horz" pos="1042">
          <p15:clr>
            <a:srgbClr val="FBAE40"/>
          </p15:clr>
        </p15:guide>
        <p15:guide id="2" pos="254">
          <p15:clr>
            <a:srgbClr val="FBAE40"/>
          </p15:clr>
        </p15:guide>
        <p15:guide id="3" orient="horz" pos="3789">
          <p15:clr>
            <a:srgbClr val="FBAE40"/>
          </p15:clr>
        </p15:guide>
        <p15:guide id="4" pos="5369">
          <p15:clr>
            <a:srgbClr val="FBAE40"/>
          </p15:clr>
        </p15:guide>
        <p15:guide id="5" pos="5279">
          <p15:clr>
            <a:srgbClr val="FBAE40"/>
          </p15:clr>
        </p15:guide>
        <p15:guide id="6" pos="5508">
          <p15:clr>
            <a:srgbClr val="FBAE40"/>
          </p15:clr>
        </p15:guide>
        <p15:guide id="7" orient="horz" pos="432">
          <p15:clr>
            <a:srgbClr val="FBAE40"/>
          </p15:clr>
        </p15:guide>
        <p15:guide id="8" pos="1868">
          <p15:clr>
            <a:srgbClr val="FBAE40"/>
          </p15:clr>
        </p15:guide>
        <p15:guide id="9" pos="2071">
          <p15:clr>
            <a:srgbClr val="FBAE40"/>
          </p15:clr>
        </p15:guide>
        <p15:guide id="10" pos="3691">
          <p15:clr>
            <a:srgbClr val="FBAE40"/>
          </p15:clr>
        </p15:guide>
        <p15:guide id="11" pos="3894">
          <p15:clr>
            <a:srgbClr val="FBAE40"/>
          </p15:clr>
        </p15:guide>
        <p15:guide id="12" orient="horz" pos="425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Facts - 4 Related">
    <p:spTree>
      <p:nvGrpSpPr>
        <p:cNvPr id="1" name=""/>
        <p:cNvGrpSpPr/>
        <p:nvPr/>
      </p:nvGrpSpPr>
      <p:grpSpPr>
        <a:xfrm>
          <a:off x="0" y="0"/>
          <a:ext cx="0" cy="0"/>
          <a:chOff x="0" y="0"/>
          <a:chExt cx="0" cy="0"/>
        </a:xfrm>
      </p:grpSpPr>
      <p:grpSp>
        <p:nvGrpSpPr>
          <p:cNvPr id="3" name="Group 2"/>
          <p:cNvGrpSpPr/>
          <p:nvPr userDrawn="1"/>
        </p:nvGrpSpPr>
        <p:grpSpPr>
          <a:xfrm>
            <a:off x="542926" y="1665288"/>
            <a:ext cx="5631649" cy="2052000"/>
            <a:chOff x="542925" y="1665288"/>
            <a:chExt cx="5758291" cy="2170112"/>
          </a:xfrm>
        </p:grpSpPr>
        <p:sp>
          <p:nvSpPr>
            <p:cNvPr id="4" name="Rectangle 3"/>
            <p:cNvSpPr/>
            <p:nvPr/>
          </p:nvSpPr>
          <p:spPr>
            <a:xfrm>
              <a:off x="542925" y="1665288"/>
              <a:ext cx="5553075" cy="2170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5" name="Triangle 4"/>
            <p:cNvSpPr/>
            <p:nvPr/>
          </p:nvSpPr>
          <p:spPr>
            <a:xfrm rot="5400000">
              <a:off x="6059966" y="1923372"/>
              <a:ext cx="266505" cy="21599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grpSp>
      <p:grpSp>
        <p:nvGrpSpPr>
          <p:cNvPr id="6" name="Group 5"/>
          <p:cNvGrpSpPr/>
          <p:nvPr userDrawn="1"/>
        </p:nvGrpSpPr>
        <p:grpSpPr>
          <a:xfrm>
            <a:off x="6227653" y="1665288"/>
            <a:ext cx="5430947" cy="2247806"/>
            <a:chOff x="6227654" y="1665288"/>
            <a:chExt cx="5430946" cy="2369060"/>
          </a:xfrm>
        </p:grpSpPr>
        <p:sp>
          <p:nvSpPr>
            <p:cNvPr id="7" name="Rectangle 6"/>
            <p:cNvSpPr/>
            <p:nvPr/>
          </p:nvSpPr>
          <p:spPr>
            <a:xfrm>
              <a:off x="6227654" y="1665288"/>
              <a:ext cx="5430946" cy="2170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8" name="Triangle 7"/>
            <p:cNvSpPr/>
            <p:nvPr/>
          </p:nvSpPr>
          <p:spPr>
            <a:xfrm rot="10800000">
              <a:off x="11157494" y="3818354"/>
              <a:ext cx="250553" cy="2159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grpSp>
      <p:grpSp>
        <p:nvGrpSpPr>
          <p:cNvPr id="9" name="Group 8"/>
          <p:cNvGrpSpPr/>
          <p:nvPr userDrawn="1"/>
        </p:nvGrpSpPr>
        <p:grpSpPr>
          <a:xfrm rot="10800000">
            <a:off x="542925" y="3749587"/>
            <a:ext cx="5430947" cy="2287958"/>
            <a:chOff x="6227654" y="1665288"/>
            <a:chExt cx="5430946" cy="2369060"/>
          </a:xfrm>
          <a:solidFill>
            <a:schemeClr val="accent5"/>
          </a:solidFill>
        </p:grpSpPr>
        <p:sp>
          <p:nvSpPr>
            <p:cNvPr id="10" name="Rectangle 9"/>
            <p:cNvSpPr/>
            <p:nvPr/>
          </p:nvSpPr>
          <p:spPr>
            <a:xfrm>
              <a:off x="6227654" y="1665288"/>
              <a:ext cx="5430946" cy="2170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11" name="Triangle 10"/>
            <p:cNvSpPr/>
            <p:nvPr/>
          </p:nvSpPr>
          <p:spPr>
            <a:xfrm rot="10800000">
              <a:off x="11157494" y="3818354"/>
              <a:ext cx="250553" cy="21599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grpSp>
      <p:grpSp>
        <p:nvGrpSpPr>
          <p:cNvPr id="12" name="Group 11"/>
          <p:cNvGrpSpPr/>
          <p:nvPr userDrawn="1"/>
        </p:nvGrpSpPr>
        <p:grpSpPr>
          <a:xfrm rot="10800000">
            <a:off x="6030962" y="3939990"/>
            <a:ext cx="5627639" cy="2097557"/>
            <a:chOff x="542925" y="1665288"/>
            <a:chExt cx="5754191" cy="2170112"/>
          </a:xfrm>
          <a:solidFill>
            <a:schemeClr val="accent2"/>
          </a:solidFill>
        </p:grpSpPr>
        <p:sp>
          <p:nvSpPr>
            <p:cNvPr id="13" name="Rectangle 12"/>
            <p:cNvSpPr/>
            <p:nvPr/>
          </p:nvSpPr>
          <p:spPr>
            <a:xfrm>
              <a:off x="542925" y="1665288"/>
              <a:ext cx="5553075" cy="2170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14" name="Triangle 13"/>
            <p:cNvSpPr/>
            <p:nvPr/>
          </p:nvSpPr>
          <p:spPr>
            <a:xfrm rot="5400000">
              <a:off x="6055866" y="1923370"/>
              <a:ext cx="266505" cy="21599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grpSp>
      <p:sp>
        <p:nvSpPr>
          <p:cNvPr id="15" name="Title 1"/>
          <p:cNvSpPr>
            <a:spLocks noGrp="1"/>
          </p:cNvSpPr>
          <p:nvPr>
            <p:ph type="title"/>
          </p:nvPr>
        </p:nvSpPr>
        <p:spPr>
          <a:xfrm>
            <a:off x="536361" y="476721"/>
            <a:ext cx="10636465" cy="768545"/>
          </a:xfrm>
        </p:spPr>
        <p:txBody>
          <a:bodyPr/>
          <a:lstStyle>
            <a:lvl1pPr>
              <a:defRPr sz="3600" b="1">
                <a:solidFill>
                  <a:schemeClr val="accent1"/>
                </a:solidFill>
                <a:latin typeface="+mj-lt"/>
              </a:defRPr>
            </a:lvl1pPr>
          </a:lstStyle>
          <a:p>
            <a:r>
              <a:rPr lang="en-US" dirty="0"/>
              <a:t>Click to edit Master title style</a:t>
            </a:r>
            <a:endParaRPr lang="en-GB" dirty="0"/>
          </a:p>
        </p:txBody>
      </p:sp>
      <p:sp>
        <p:nvSpPr>
          <p:cNvPr id="16" name="Text Placeholder 24"/>
          <p:cNvSpPr>
            <a:spLocks noGrp="1"/>
          </p:cNvSpPr>
          <p:nvPr>
            <p:ph type="body" sz="quarter" idx="13"/>
          </p:nvPr>
        </p:nvSpPr>
        <p:spPr>
          <a:xfrm>
            <a:off x="982280" y="2024621"/>
            <a:ext cx="4552235"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dirty="0"/>
              <a:t>Click to edit Master text styles</a:t>
            </a:r>
            <a:endParaRPr lang="en-GB" dirty="0"/>
          </a:p>
        </p:txBody>
      </p:sp>
      <p:sp>
        <p:nvSpPr>
          <p:cNvPr id="17" name="Text Placeholder 24"/>
          <p:cNvSpPr>
            <a:spLocks noGrp="1"/>
          </p:cNvSpPr>
          <p:nvPr>
            <p:ph type="body" sz="quarter" idx="14"/>
          </p:nvPr>
        </p:nvSpPr>
        <p:spPr>
          <a:xfrm>
            <a:off x="6667009" y="2024621"/>
            <a:ext cx="4552235"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8" name="Text Placeholder 24"/>
          <p:cNvSpPr>
            <a:spLocks noGrp="1"/>
          </p:cNvSpPr>
          <p:nvPr>
            <p:ph type="body" sz="quarter" idx="15"/>
          </p:nvPr>
        </p:nvSpPr>
        <p:spPr>
          <a:xfrm>
            <a:off x="982280" y="4344878"/>
            <a:ext cx="4552235"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9" name="Text Placeholder 24"/>
          <p:cNvSpPr>
            <a:spLocks noGrp="1"/>
          </p:cNvSpPr>
          <p:nvPr>
            <p:ph type="body" sz="quarter" idx="16"/>
          </p:nvPr>
        </p:nvSpPr>
        <p:spPr>
          <a:xfrm>
            <a:off x="6667009" y="4344878"/>
            <a:ext cx="4552235"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26"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8" name="Straight Connector 27">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TextBox 26">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3"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3457387270"/>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orient="horz" pos="3803">
          <p15:clr>
            <a:srgbClr val="FBAE40"/>
          </p15:clr>
        </p15:guide>
        <p15:guide id="4" orient="horz" pos="1050">
          <p15:clr>
            <a:srgbClr val="FBAE40"/>
          </p15:clr>
        </p15:guide>
        <p15:guide id="5" pos="2814">
          <p15:clr>
            <a:srgbClr val="FBAE40"/>
          </p15:clr>
        </p15:guide>
        <p15:guide id="6" pos="2942">
          <p15:clr>
            <a:srgbClr val="FBAE40"/>
          </p15:clr>
        </p15:guide>
        <p15:guide id="7" orient="horz" pos="2482">
          <p15:clr>
            <a:srgbClr val="FBAE40"/>
          </p15:clr>
        </p15:guide>
        <p15:guide id="8" orient="horz" pos="2338">
          <p15:clr>
            <a:srgbClr val="FBAE40"/>
          </p15:clr>
        </p15:guide>
        <p15:guide id="9" orient="horz" pos="432">
          <p15:clr>
            <a:srgbClr val="FBAE40"/>
          </p15:clr>
        </p15:guide>
        <p15:guide id="10" pos="5508">
          <p15:clr>
            <a:srgbClr val="FBAE40"/>
          </p15:clr>
        </p15:guide>
        <p15:guide id="11" pos="5369">
          <p15:clr>
            <a:srgbClr val="FBAE40"/>
          </p15:clr>
        </p15:guide>
        <p15:guide id="12" pos="527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Facts - 3 Related">
    <p:spTree>
      <p:nvGrpSpPr>
        <p:cNvPr id="1" name=""/>
        <p:cNvGrpSpPr/>
        <p:nvPr/>
      </p:nvGrpSpPr>
      <p:grpSpPr>
        <a:xfrm>
          <a:off x="0" y="0"/>
          <a:ext cx="0" cy="0"/>
          <a:chOff x="0" y="0"/>
          <a:chExt cx="0" cy="0"/>
        </a:xfrm>
      </p:grpSpPr>
      <p:grpSp>
        <p:nvGrpSpPr>
          <p:cNvPr id="3" name="Group 2"/>
          <p:cNvGrpSpPr/>
          <p:nvPr userDrawn="1"/>
        </p:nvGrpSpPr>
        <p:grpSpPr>
          <a:xfrm>
            <a:off x="542926" y="1665288"/>
            <a:ext cx="5631649" cy="2052000"/>
            <a:chOff x="542925" y="1665288"/>
            <a:chExt cx="5758291" cy="2170112"/>
          </a:xfrm>
        </p:grpSpPr>
        <p:sp>
          <p:nvSpPr>
            <p:cNvPr id="4" name="Rectangle 3"/>
            <p:cNvSpPr/>
            <p:nvPr/>
          </p:nvSpPr>
          <p:spPr>
            <a:xfrm>
              <a:off x="542925" y="1665288"/>
              <a:ext cx="5553075" cy="2170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27" name="Triangle 26"/>
            <p:cNvSpPr/>
            <p:nvPr userDrawn="1"/>
          </p:nvSpPr>
          <p:spPr>
            <a:xfrm rot="5400000">
              <a:off x="6059966" y="3318348"/>
              <a:ext cx="266505" cy="21599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grpSp>
      <p:grpSp>
        <p:nvGrpSpPr>
          <p:cNvPr id="6" name="Group 5"/>
          <p:cNvGrpSpPr/>
          <p:nvPr userDrawn="1"/>
        </p:nvGrpSpPr>
        <p:grpSpPr>
          <a:xfrm>
            <a:off x="6227653" y="1665288"/>
            <a:ext cx="5430947" cy="2247806"/>
            <a:chOff x="6227654" y="1665288"/>
            <a:chExt cx="5430946" cy="2369060"/>
          </a:xfrm>
        </p:grpSpPr>
        <p:sp>
          <p:nvSpPr>
            <p:cNvPr id="7" name="Rectangle 6"/>
            <p:cNvSpPr/>
            <p:nvPr/>
          </p:nvSpPr>
          <p:spPr>
            <a:xfrm>
              <a:off x="6227654" y="1665288"/>
              <a:ext cx="5430946" cy="2170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8" name="Triangle 7"/>
            <p:cNvSpPr/>
            <p:nvPr/>
          </p:nvSpPr>
          <p:spPr>
            <a:xfrm rot="10800000">
              <a:off x="6481437" y="3818354"/>
              <a:ext cx="250553" cy="2159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grpSp>
      <p:sp>
        <p:nvSpPr>
          <p:cNvPr id="13" name="Rectangle 12"/>
          <p:cNvSpPr/>
          <p:nvPr/>
        </p:nvSpPr>
        <p:spPr>
          <a:xfrm rot="10800000">
            <a:off x="3465028" y="3985545"/>
            <a:ext cx="5430947" cy="20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15" name="Title 1"/>
          <p:cNvSpPr>
            <a:spLocks noGrp="1"/>
          </p:cNvSpPr>
          <p:nvPr userDrawn="1">
            <p:ph type="title"/>
          </p:nvPr>
        </p:nvSpPr>
        <p:spPr>
          <a:xfrm>
            <a:off x="536361" y="476721"/>
            <a:ext cx="10636465" cy="768545"/>
          </a:xfrm>
        </p:spPr>
        <p:txBody>
          <a:bodyPr>
            <a:normAutofit/>
          </a:bodyPr>
          <a:lstStyle>
            <a:lvl1pPr>
              <a:defRPr sz="3600" b="1">
                <a:solidFill>
                  <a:schemeClr val="accent1"/>
                </a:solidFill>
                <a:latin typeface="+mj-lt"/>
              </a:defRPr>
            </a:lvl1pPr>
          </a:lstStyle>
          <a:p>
            <a:r>
              <a:rPr lang="en-US"/>
              <a:t>Click to edit Master title style</a:t>
            </a:r>
            <a:endParaRPr lang="en-GB"/>
          </a:p>
        </p:txBody>
      </p:sp>
      <p:sp>
        <p:nvSpPr>
          <p:cNvPr id="16" name="Text Placeholder 24"/>
          <p:cNvSpPr>
            <a:spLocks noGrp="1"/>
          </p:cNvSpPr>
          <p:nvPr userDrawn="1">
            <p:ph type="body" sz="quarter" idx="13"/>
          </p:nvPr>
        </p:nvSpPr>
        <p:spPr>
          <a:xfrm>
            <a:off x="982280" y="2024621"/>
            <a:ext cx="4552235"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dirty="0"/>
              <a:t>Click to edit Master text styles</a:t>
            </a:r>
            <a:endParaRPr lang="en-GB" dirty="0"/>
          </a:p>
        </p:txBody>
      </p:sp>
      <p:sp>
        <p:nvSpPr>
          <p:cNvPr id="17" name="Text Placeholder 24"/>
          <p:cNvSpPr>
            <a:spLocks noGrp="1"/>
          </p:cNvSpPr>
          <p:nvPr userDrawn="1">
            <p:ph type="body" sz="quarter" idx="14"/>
          </p:nvPr>
        </p:nvSpPr>
        <p:spPr>
          <a:xfrm>
            <a:off x="6667009" y="2024621"/>
            <a:ext cx="4552235"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9" name="Text Placeholder 24"/>
          <p:cNvSpPr>
            <a:spLocks noGrp="1"/>
          </p:cNvSpPr>
          <p:nvPr userDrawn="1">
            <p:ph type="body" sz="quarter" idx="16"/>
          </p:nvPr>
        </p:nvSpPr>
        <p:spPr>
          <a:xfrm>
            <a:off x="3904384" y="4344878"/>
            <a:ext cx="4552235"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28" name="Triangle 27"/>
          <p:cNvSpPr/>
          <p:nvPr userDrawn="1"/>
        </p:nvSpPr>
        <p:spPr>
          <a:xfrm>
            <a:off x="5459331" y="3779737"/>
            <a:ext cx="252000" cy="2112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14" name="Slide Number Placeholder 5">
            <a:extLst>
              <a:ext uri="{FF2B5EF4-FFF2-40B4-BE49-F238E27FC236}">
                <a16:creationId xmlns:a16="http://schemas.microsoft.com/office/drawing/2014/main" id="{50E3D7A6-8AF8-4589-93D3-FC00F3294A9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8" name="Straight Connector 27">
            <a:extLst>
              <a:ext uri="{FF2B5EF4-FFF2-40B4-BE49-F238E27FC236}">
                <a16:creationId xmlns:a16="http://schemas.microsoft.com/office/drawing/2014/main" id="{FFDC0C92-8485-415C-B97E-B328795A4CB4}"/>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TextBox 24">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6"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3410815228"/>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orient="horz" pos="3795">
          <p15:clr>
            <a:srgbClr val="FBAE40"/>
          </p15:clr>
        </p15:guide>
        <p15:guide id="4" orient="horz" pos="2507">
          <p15:clr>
            <a:srgbClr val="FBAE40"/>
          </p15:clr>
        </p15:guide>
        <p15:guide id="5" orient="horz" pos="2338">
          <p15:clr>
            <a:srgbClr val="FBAE40"/>
          </p15:clr>
        </p15:guide>
        <p15:guide id="6" orient="horz" pos="1050">
          <p15:clr>
            <a:srgbClr val="FBAE40"/>
          </p15:clr>
        </p15:guide>
        <p15:guide id="7" pos="2814">
          <p15:clr>
            <a:srgbClr val="FBAE40"/>
          </p15:clr>
        </p15:guide>
        <p15:guide id="8" pos="2942">
          <p15:clr>
            <a:srgbClr val="FBAE40"/>
          </p15:clr>
        </p15:guide>
        <p15:guide id="9" pos="5369">
          <p15:clr>
            <a:srgbClr val="FBAE40"/>
          </p15:clr>
        </p15:guide>
        <p15:guide id="10" pos="5279">
          <p15:clr>
            <a:srgbClr val="FBAE40"/>
          </p15:clr>
        </p15:guide>
        <p15:guide id="11" pos="5508">
          <p15:clr>
            <a:srgbClr val="FBAE40"/>
          </p15:clr>
        </p15:guide>
        <p15:guide id="12" orient="horz" pos="43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Facts - 1 Important + 2 Minor">
    <p:spTree>
      <p:nvGrpSpPr>
        <p:cNvPr id="1" name=""/>
        <p:cNvGrpSpPr/>
        <p:nvPr/>
      </p:nvGrpSpPr>
      <p:grpSpPr>
        <a:xfrm>
          <a:off x="0" y="0"/>
          <a:ext cx="0" cy="0"/>
          <a:chOff x="0" y="0"/>
          <a:chExt cx="0" cy="0"/>
        </a:xfrm>
      </p:grpSpPr>
      <p:sp>
        <p:nvSpPr>
          <p:cNvPr id="2" name="Title 1"/>
          <p:cNvSpPr>
            <a:spLocks noGrp="1"/>
          </p:cNvSpPr>
          <p:nvPr>
            <p:ph type="title"/>
          </p:nvPr>
        </p:nvSpPr>
        <p:spPr>
          <a:xfrm>
            <a:off x="536361" y="476721"/>
            <a:ext cx="10636465" cy="768545"/>
          </a:xfrm>
        </p:spPr>
        <p:txBody>
          <a:bodyPr>
            <a:normAutofit/>
          </a:bodyPr>
          <a:lstStyle>
            <a:lvl1pPr>
              <a:defRPr sz="3600" b="1">
                <a:solidFill>
                  <a:schemeClr val="accent1"/>
                </a:solidFill>
                <a:latin typeface="+mj-lt"/>
              </a:defRPr>
            </a:lvl1pPr>
          </a:lstStyle>
          <a:p>
            <a:r>
              <a:rPr lang="en-US"/>
              <a:t>Click to edit Master title style</a:t>
            </a:r>
            <a:endParaRPr lang="en-GB"/>
          </a:p>
        </p:txBody>
      </p:sp>
      <p:sp>
        <p:nvSpPr>
          <p:cNvPr id="4" name="Text Placeholder 24"/>
          <p:cNvSpPr>
            <a:spLocks noGrp="1"/>
          </p:cNvSpPr>
          <p:nvPr>
            <p:ph type="body" sz="quarter" idx="13"/>
          </p:nvPr>
        </p:nvSpPr>
        <p:spPr>
          <a:xfrm>
            <a:off x="535429" y="1652338"/>
            <a:ext cx="5560572" cy="4362700"/>
          </a:xfrm>
          <a:solidFill>
            <a:schemeClr val="accent1"/>
          </a:solidFill>
          <a:ln>
            <a:noFill/>
          </a:ln>
        </p:spPr>
        <p:txBody>
          <a:bodyPr lIns="396000" tIns="360000" rIns="396000">
            <a:normAutofit/>
          </a:bodyPr>
          <a:lstStyle>
            <a:lvl1pPr marL="0" indent="0">
              <a:buNone/>
              <a:defRPr sz="180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dirty="0"/>
              <a:t>Click to edit Master text styles</a:t>
            </a:r>
            <a:endParaRPr lang="en-GB" dirty="0"/>
          </a:p>
        </p:txBody>
      </p:sp>
      <p:sp>
        <p:nvSpPr>
          <p:cNvPr id="6" name="Text Placeholder 24"/>
          <p:cNvSpPr>
            <a:spLocks noGrp="1"/>
          </p:cNvSpPr>
          <p:nvPr>
            <p:ph type="body" sz="quarter" idx="22"/>
          </p:nvPr>
        </p:nvSpPr>
        <p:spPr>
          <a:xfrm>
            <a:off x="6436895" y="1652338"/>
            <a:ext cx="5217695" cy="2089484"/>
          </a:xfrm>
          <a:solidFill>
            <a:schemeClr val="accent2">
              <a:lumMod val="20000"/>
              <a:lumOff val="80000"/>
            </a:schemeClr>
          </a:solidFill>
          <a:ln>
            <a:noFill/>
          </a:ln>
        </p:spPr>
        <p:txBody>
          <a:bodyPr lIns="396000" tIns="360000" rIns="396000">
            <a:normAutofit/>
          </a:bodyPr>
          <a:lstStyle>
            <a:lvl1pPr marL="0" indent="0">
              <a:buNone/>
              <a:defRPr sz="1350">
                <a:solidFill>
                  <a:schemeClr val="accent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7" name="Text Placeholder 24"/>
          <p:cNvSpPr>
            <a:spLocks noGrp="1"/>
          </p:cNvSpPr>
          <p:nvPr>
            <p:ph type="body" sz="quarter" idx="23"/>
          </p:nvPr>
        </p:nvSpPr>
        <p:spPr>
          <a:xfrm>
            <a:off x="6436895" y="3925554"/>
            <a:ext cx="5217695" cy="2089484"/>
          </a:xfrm>
          <a:solidFill>
            <a:schemeClr val="accent5">
              <a:lumMod val="40000"/>
              <a:lumOff val="60000"/>
            </a:schemeClr>
          </a:solidFill>
          <a:ln>
            <a:noFill/>
          </a:ln>
        </p:spPr>
        <p:txBody>
          <a:bodyPr lIns="396000" tIns="360000" rIns="396000">
            <a:normAutofit/>
          </a:bodyPr>
          <a:lstStyle>
            <a:lvl1pPr marL="0" indent="0">
              <a:buNone/>
              <a:defRPr sz="1350">
                <a:solidFill>
                  <a:schemeClr val="accent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3"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5" name="Straight Connector 14">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9841B22E-CC3E-4590-985A-07B79DE1A01E}"/>
              </a:ext>
            </a:extLst>
          </p:cNvPr>
          <p:cNvSpPr>
            <a:spLocks noGrp="1"/>
          </p:cNvSpPr>
          <p:nvPr>
            <p:ph type="body" sz="quarter" idx="21"/>
          </p:nvPr>
        </p:nvSpPr>
        <p:spPr>
          <a:xfrm>
            <a:off x="532800" y="5885727"/>
            <a:ext cx="5563200" cy="173930"/>
          </a:xfrm>
          <a:solidFill>
            <a:schemeClr val="accent5"/>
          </a:solidFill>
        </p:spPr>
        <p:txBody>
          <a:bodyPr lIns="396000" rIns="396000" anchor="ctr">
            <a:noAutofit/>
          </a:bodyPr>
          <a:lstStyle>
            <a:lvl1pPr marL="0" indent="0">
              <a:buNone/>
              <a:defRPr sz="1100" b="1">
                <a:solidFill>
                  <a:schemeClr val="accent5"/>
                </a:solidFill>
                <a:latin typeface="+mj-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endParaRPr lang="en-GB" dirty="0"/>
          </a:p>
        </p:txBody>
      </p:sp>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1"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4164022675"/>
      </p:ext>
    </p:extLst>
  </p:cSld>
  <p:clrMapOvr>
    <a:masterClrMapping/>
  </p:clrMapOvr>
  <p:extLst>
    <p:ext uri="{DCECCB84-F9BA-43D5-87BE-67443E8EF086}">
      <p15:sldGuideLst xmlns:p15="http://schemas.microsoft.com/office/powerpoint/2012/main">
        <p15:guide id="1" orient="horz" pos="4252">
          <p15:clr>
            <a:srgbClr val="FBAE40"/>
          </p15:clr>
        </p15:guide>
        <p15:guide id="2" pos="254">
          <p15:clr>
            <a:srgbClr val="FBAE40"/>
          </p15:clr>
        </p15:guide>
        <p15:guide id="3" pos="2878">
          <p15:clr>
            <a:srgbClr val="FBAE40"/>
          </p15:clr>
        </p15:guide>
        <p15:guide id="4" pos="3043">
          <p15:clr>
            <a:srgbClr val="FBAE40"/>
          </p15:clr>
        </p15:guide>
        <p15:guide id="5" pos="5508">
          <p15:clr>
            <a:srgbClr val="FBAE40"/>
          </p15:clr>
        </p15:guide>
        <p15:guide id="6" pos="5369">
          <p15:clr>
            <a:srgbClr val="FBAE40"/>
          </p15:clr>
        </p15:guide>
        <p15:guide id="7" pos="5279">
          <p15:clr>
            <a:srgbClr val="FBAE40"/>
          </p15:clr>
        </p15:guide>
        <p15:guide id="8" orient="horz" pos="3786">
          <p15:clr>
            <a:srgbClr val="FBAE40"/>
          </p15:clr>
        </p15:guide>
        <p15:guide id="9" orient="horz" pos="1042">
          <p15:clr>
            <a:srgbClr val="FBAE40"/>
          </p15:clr>
        </p15:guide>
        <p15:guide id="10" orient="horz" pos="2355">
          <p15:clr>
            <a:srgbClr val="FBAE40"/>
          </p15:clr>
        </p15:guide>
        <p15:guide id="11" orient="horz" pos="2473">
          <p15:clr>
            <a:srgbClr val="FBAE40"/>
          </p15:clr>
        </p15:guide>
        <p15:guide id="12" orient="horz" pos="4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3" name="Subtitle 2"/>
          <p:cNvSpPr>
            <a:spLocks noGrp="1"/>
          </p:cNvSpPr>
          <p:nvPr>
            <p:ph type="subTitle" idx="1"/>
          </p:nvPr>
        </p:nvSpPr>
        <p:spPr>
          <a:xfrm>
            <a:off x="1016000" y="4333876"/>
            <a:ext cx="9017000" cy="1655762"/>
          </a:xfrm>
        </p:spPr>
        <p:txBody>
          <a:bodyPr lIns="0" tIns="36000" rIns="0" bIns="0"/>
          <a:lstStyle>
            <a:lvl1pPr marL="0" indent="0" algn="l">
              <a:buNone/>
              <a:defRPr sz="2400" b="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897147" y="1364473"/>
            <a:ext cx="9135853"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
        <p:nvSpPr>
          <p:cNvPr id="2" name="Title 1"/>
          <p:cNvSpPr>
            <a:spLocks noGrp="1"/>
          </p:cNvSpPr>
          <p:nvPr>
            <p:ph type="ctrTitle" hasCustomPrompt="1"/>
          </p:nvPr>
        </p:nvSpPr>
        <p:spPr>
          <a:xfrm>
            <a:off x="1016000" y="2526132"/>
            <a:ext cx="9017000" cy="1715669"/>
          </a:xfrm>
        </p:spPr>
        <p:txBody>
          <a:bodyPr lIns="0" tIns="36000" rIns="0" bIns="0" anchor="b"/>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a:t>
            </a:r>
          </a:p>
        </p:txBody>
      </p:sp>
      <p:pic>
        <p:nvPicPr>
          <p:cNvPr id="8"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spTree>
    <p:extLst>
      <p:ext uri="{BB962C8B-B14F-4D97-AF65-F5344CB8AC3E}">
        <p14:creationId xmlns:p14="http://schemas.microsoft.com/office/powerpoint/2010/main" val="1220574810"/>
      </p:ext>
    </p:extLst>
  </p:cSld>
  <p:clrMapOvr>
    <a:masterClrMapping/>
  </p:clrMapOvr>
  <p:hf hdr="0" dt="0"/>
  <p:extLst>
    <p:ext uri="{DCECCB84-F9BA-43D5-87BE-67443E8EF086}">
      <p15:sldGuideLst xmlns:p15="http://schemas.microsoft.com/office/powerpoint/2012/main">
        <p15:guide id="1" orient="horz" pos="587">
          <p15:clr>
            <a:srgbClr val="FBAE40"/>
          </p15:clr>
        </p15:guide>
        <p15:guide id="2" pos="478">
          <p15:clr>
            <a:srgbClr val="FBAE40"/>
          </p15:clr>
        </p15:guide>
        <p15:guide id="3" orient="horz" pos="984">
          <p15:clr>
            <a:srgbClr val="FBAE40"/>
          </p15:clr>
        </p15:guide>
        <p15:guide id="4" orient="horz" pos="2543">
          <p15:clr>
            <a:srgbClr val="FBAE40"/>
          </p15:clr>
        </p15:guide>
        <p15:guide id="5" orient="horz" pos="2728">
          <p15:clr>
            <a:srgbClr val="FBAE40"/>
          </p15:clr>
        </p15:guide>
        <p15:guide id="6" pos="47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Facts - 1 Important + 2 Related">
    <p:spTree>
      <p:nvGrpSpPr>
        <p:cNvPr id="1" name=""/>
        <p:cNvGrpSpPr/>
        <p:nvPr/>
      </p:nvGrpSpPr>
      <p:grpSpPr>
        <a:xfrm>
          <a:off x="0" y="0"/>
          <a:ext cx="0" cy="0"/>
          <a:chOff x="0" y="0"/>
          <a:chExt cx="0" cy="0"/>
        </a:xfrm>
      </p:grpSpPr>
      <p:cxnSp>
        <p:nvCxnSpPr>
          <p:cNvPr id="25" name="Straight Connector 24"/>
          <p:cNvCxnSpPr/>
          <p:nvPr userDrawn="1"/>
        </p:nvCxnSpPr>
        <p:spPr>
          <a:xfrm>
            <a:off x="4632159" y="4832685"/>
            <a:ext cx="3725779"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6361" y="476721"/>
            <a:ext cx="10636465" cy="768545"/>
          </a:xfrm>
        </p:spPr>
        <p:txBody>
          <a:bodyPr>
            <a:normAutofit/>
          </a:bodyPr>
          <a:lstStyle>
            <a:lvl1pPr>
              <a:defRPr sz="3600" b="1">
                <a:solidFill>
                  <a:schemeClr val="accent1"/>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536360" y="2110681"/>
            <a:ext cx="4800000" cy="3600000"/>
          </a:xfrm>
          <a:prstGeom prst="ellipse">
            <a:avLst/>
          </a:prstGeom>
          <a:solidFill>
            <a:schemeClr val="accent1"/>
          </a:solidFill>
          <a:effectLst>
            <a:softEdge rad="0"/>
          </a:effectLst>
        </p:spPr>
        <p:txBody>
          <a:bodyPr anchor="ctr">
            <a:noAutofit/>
          </a:bodyPr>
          <a:lstStyle>
            <a:lvl1pPr marL="0" indent="0" algn="ctr">
              <a:buNone/>
              <a:defRPr sz="2000" b="1">
                <a:solidFill>
                  <a:schemeClr val="bg1"/>
                </a:solidFill>
                <a:latin typeface="+mj-lt"/>
              </a:defRPr>
            </a:lvl1pPr>
            <a:lvl2pPr marL="342900" indent="0" algn="ctr">
              <a:buNone/>
              <a:defRPr b="1">
                <a:solidFill>
                  <a:schemeClr val="bg1"/>
                </a:solidFill>
              </a:defRPr>
            </a:lvl2pPr>
            <a:lvl3pPr marL="685800" indent="0" algn="ctr">
              <a:buNone/>
              <a:defRPr b="1">
                <a:solidFill>
                  <a:schemeClr val="bg1"/>
                </a:solidFill>
              </a:defRPr>
            </a:lvl3pPr>
            <a:lvl4pPr marL="1028700" indent="0" algn="ctr">
              <a:buNone/>
              <a:defRPr b="1">
                <a:solidFill>
                  <a:schemeClr val="bg1"/>
                </a:solidFill>
              </a:defRPr>
            </a:lvl4pPr>
            <a:lvl5pPr marL="1371600" indent="0" algn="ctr">
              <a:buNone/>
              <a:defRPr b="1">
                <a:solidFill>
                  <a:schemeClr val="bg1"/>
                </a:solidFill>
              </a:defRPr>
            </a:lvl5pPr>
          </a:lstStyle>
          <a:p>
            <a:pPr lvl="0"/>
            <a:r>
              <a:rPr lang="en-US" dirty="0"/>
              <a:t>Click to edit Master text styles</a:t>
            </a:r>
          </a:p>
        </p:txBody>
      </p:sp>
      <p:sp>
        <p:nvSpPr>
          <p:cNvPr id="21" name="Text Placeholder 20"/>
          <p:cNvSpPr>
            <a:spLocks noGrp="1"/>
          </p:cNvSpPr>
          <p:nvPr>
            <p:ph type="body" sz="quarter" idx="11"/>
          </p:nvPr>
        </p:nvSpPr>
        <p:spPr>
          <a:xfrm>
            <a:off x="5672091" y="1652337"/>
            <a:ext cx="3360000" cy="2520000"/>
          </a:xfrm>
          <a:prstGeom prst="ellipse">
            <a:avLst/>
          </a:prstGeom>
          <a:solidFill>
            <a:schemeClr val="accent2">
              <a:lumMod val="20000"/>
              <a:lumOff val="80000"/>
            </a:schemeClr>
          </a:solidFill>
        </p:spPr>
        <p:txBody>
          <a:bodyPr anchor="ctr">
            <a:noAutofit/>
          </a:bodyPr>
          <a:lstStyle>
            <a:lvl1pPr marL="0" indent="0" algn="ctr">
              <a:buNone/>
              <a:defRPr sz="1400">
                <a:solidFill>
                  <a:schemeClr val="accent1"/>
                </a:solidFill>
                <a:latin typeface="+mj-lt"/>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stStyle>
          <a:p>
            <a:pPr lvl="0"/>
            <a:r>
              <a:rPr lang="en-US" dirty="0"/>
              <a:t>Click to edit Master text styles</a:t>
            </a:r>
            <a:endParaRPr lang="en-GB" dirty="0"/>
          </a:p>
        </p:txBody>
      </p:sp>
      <p:sp>
        <p:nvSpPr>
          <p:cNvPr id="22" name="Text Placeholder 20"/>
          <p:cNvSpPr>
            <a:spLocks noGrp="1"/>
          </p:cNvSpPr>
          <p:nvPr>
            <p:ph type="body" sz="quarter" idx="12"/>
          </p:nvPr>
        </p:nvSpPr>
        <p:spPr>
          <a:xfrm>
            <a:off x="8340595" y="3549992"/>
            <a:ext cx="3360000" cy="2520000"/>
          </a:xfrm>
          <a:prstGeom prst="ellipse">
            <a:avLst/>
          </a:prstGeom>
          <a:solidFill>
            <a:schemeClr val="accent2">
              <a:lumMod val="20000"/>
              <a:lumOff val="80000"/>
            </a:schemeClr>
          </a:solidFill>
        </p:spPr>
        <p:txBody>
          <a:bodyPr anchor="ctr">
            <a:noAutofit/>
          </a:bodyPr>
          <a:lstStyle>
            <a:lvl1pPr marL="0" indent="0" algn="ctr">
              <a:buNone/>
              <a:defRPr sz="1400">
                <a:solidFill>
                  <a:schemeClr val="accent1"/>
                </a:solidFill>
                <a:latin typeface="+mj-lt"/>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stStyle>
          <a:p>
            <a:pPr lvl="0"/>
            <a:r>
              <a:rPr lang="en-US"/>
              <a:t>Click to edit Master text styles</a:t>
            </a:r>
            <a:endParaRPr lang="en-GB"/>
          </a:p>
        </p:txBody>
      </p:sp>
      <p:cxnSp>
        <p:nvCxnSpPr>
          <p:cNvPr id="24" name="Straight Connector 23"/>
          <p:cNvCxnSpPr/>
          <p:nvPr userDrawn="1"/>
        </p:nvCxnSpPr>
        <p:spPr>
          <a:xfrm>
            <a:off x="4632159" y="2851484"/>
            <a:ext cx="1039933"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6" name="Straight Connector 15">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Box 22">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6" name="Footer Placeholder 1"/>
          <p:cNvSpPr>
            <a:spLocks noGrp="1"/>
          </p:cNvSpPr>
          <p:nvPr>
            <p:ph type="ftr" sz="quarter" idx="13"/>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1422530798"/>
      </p:ext>
    </p:extLst>
  </p:cSld>
  <p:clrMapOvr>
    <a:masterClrMapping/>
  </p:clrMapOvr>
  <p:extLst>
    <p:ext uri="{DCECCB84-F9BA-43D5-87BE-67443E8EF086}">
      <p15:sldGuideLst xmlns:p15="http://schemas.microsoft.com/office/powerpoint/2012/main">
        <p15:guide id="1" orient="horz" pos="3786">
          <p15:clr>
            <a:srgbClr val="FBAE40"/>
          </p15:clr>
        </p15:guide>
        <p15:guide id="2" pos="254">
          <p15:clr>
            <a:srgbClr val="FBAE40"/>
          </p15:clr>
        </p15:guide>
        <p15:guide id="3" orient="horz" pos="1042">
          <p15:clr>
            <a:srgbClr val="FBAE40"/>
          </p15:clr>
        </p15:guide>
        <p15:guide id="4" pos="2312">
          <p15:clr>
            <a:srgbClr val="FBAE40"/>
          </p15:clr>
        </p15:guide>
        <p15:guide id="5" pos="5369">
          <p15:clr>
            <a:srgbClr val="FBAE40"/>
          </p15:clr>
        </p15:guide>
        <p15:guide id="6" pos="5508">
          <p15:clr>
            <a:srgbClr val="FBAE40"/>
          </p15:clr>
        </p15:guide>
        <p15:guide id="7" pos="5279">
          <p15:clr>
            <a:srgbClr val="FBAE40"/>
          </p15:clr>
        </p15:guide>
        <p15:guide id="8" orient="horz" pos="4252">
          <p15:clr>
            <a:srgbClr val="FBAE40"/>
          </p15:clr>
        </p15:guide>
        <p15:guide id="9" orient="horz" pos="43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UAB F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pic>
        <p:nvPicPr>
          <p:cNvPr id="13" name="Graphic 10">
            <a:extLst>
              <a:ext uri="{FF2B5EF4-FFF2-40B4-BE49-F238E27FC236}">
                <a16:creationId xmlns:a16="http://schemas.microsoft.com/office/drawing/2014/main" id="{B8875D2C-4EA2-4925-8688-7EF800790A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4" name="Rectangle 3">
            <a:extLst>
              <a:ext uri="{FF2B5EF4-FFF2-40B4-BE49-F238E27FC236}">
                <a16:creationId xmlns:a16="http://schemas.microsoft.com/office/drawing/2014/main" id="{30EFEBCC-0D5B-EB4B-83EF-3BC2B129F595}"/>
              </a:ext>
            </a:extLst>
          </p:cNvPr>
          <p:cNvSpPr/>
          <p:nvPr userDrawn="1"/>
        </p:nvSpPr>
        <p:spPr>
          <a:xfrm>
            <a:off x="762000" y="1781994"/>
            <a:ext cx="10589941" cy="4111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3"/>
              </a:solidFill>
              <a:latin typeface="+mj-lt"/>
            </a:endParaRPr>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1237785" y="2196775"/>
            <a:ext cx="9638371" cy="3281521"/>
          </a:xfrm>
        </p:spPr>
        <p:txBody>
          <a:bodyPr anchor="ctr">
            <a:normAutofit/>
          </a:bodyPr>
          <a:lstStyle>
            <a:lvl1pPr marL="0" indent="0" algn="l">
              <a:buNone/>
              <a:defRPr sz="2700" b="1">
                <a:solidFill>
                  <a:schemeClr val="accent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UAB Fact - 1</a:t>
            </a:r>
          </a:p>
        </p:txBody>
      </p:sp>
      <p:pic>
        <p:nvPicPr>
          <p:cNvPr id="8" name="Graphic 8">
            <a:extLst>
              <a:ext uri="{FF2B5EF4-FFF2-40B4-BE49-F238E27FC236}">
                <a16:creationId xmlns:a16="http://schemas.microsoft.com/office/drawing/2014/main" id="{6A79829C-5A5E-4118-9C77-3E41B88C4E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9434" y="928012"/>
            <a:ext cx="6312747" cy="416812"/>
          </a:xfrm>
          <a:prstGeom prst="rect">
            <a:avLst/>
          </a:prstGeom>
        </p:spPr>
      </p:pic>
      <p:sp>
        <p:nvSpPr>
          <p:cNvPr id="9" name="Footer Placeholder 4">
            <a:extLst>
              <a:ext uri="{FF2B5EF4-FFF2-40B4-BE49-F238E27FC236}">
                <a16:creationId xmlns:a16="http://schemas.microsoft.com/office/drawing/2014/main" id="{CF9EC9A0-A0AA-4D41-A33F-0FFBDF23E716}"/>
              </a:ext>
            </a:extLst>
          </p:cNvPr>
          <p:cNvSpPr>
            <a:spLocks noGrp="1"/>
          </p:cNvSpPr>
          <p:nvPr>
            <p:ph type="ftr" sz="quarter" idx="11"/>
          </p:nvPr>
        </p:nvSpPr>
        <p:spPr>
          <a:xfrm>
            <a:off x="660582" y="1364473"/>
            <a:ext cx="9142060" cy="293296"/>
          </a:xfrm>
        </p:spPr>
        <p:txBody>
          <a:bodyPr/>
          <a:lstStyle>
            <a:lvl1pPr algn="l">
              <a:defRPr sz="1000">
                <a:solidFill>
                  <a:schemeClr val="bg1"/>
                </a:solidFill>
                <a:latin typeface="+mj-lt"/>
              </a:defRPr>
            </a:lvl1pPr>
          </a:lstStyle>
          <a:p>
            <a:r>
              <a:rPr lang="en-GB"/>
              <a:t>SCHOOL OF - to apply in all slides at the same time edit in Insert &gt; Header &amp; Footer</a:t>
            </a:r>
          </a:p>
        </p:txBody>
      </p:sp>
    </p:spTree>
    <p:extLst>
      <p:ext uri="{BB962C8B-B14F-4D97-AF65-F5344CB8AC3E}">
        <p14:creationId xmlns:p14="http://schemas.microsoft.com/office/powerpoint/2010/main" val="1171752574"/>
      </p:ext>
    </p:extLst>
  </p:cSld>
  <p:clrMapOvr>
    <a:masterClrMapping/>
  </p:clrMapOvr>
  <p:extLst>
    <p:ext uri="{DCECCB84-F9BA-43D5-87BE-67443E8EF086}">
      <p15:sldGuideLst xmlns:p15="http://schemas.microsoft.com/office/powerpoint/2012/main">
        <p15:guide id="1" pos="362">
          <p15:clr>
            <a:srgbClr val="FBAE40"/>
          </p15:clr>
        </p15:guide>
        <p15:guide id="2" orient="horz" pos="3710">
          <p15:clr>
            <a:srgbClr val="FBAE40"/>
          </p15:clr>
        </p15:guide>
        <p15:guide id="3" pos="5356">
          <p15:clr>
            <a:srgbClr val="FBAE40"/>
          </p15:clr>
        </p15:guide>
        <p15:guide id="4" orient="horz" pos="584">
          <p15:clr>
            <a:srgbClr val="FBAE40"/>
          </p15:clr>
        </p15:guide>
        <p15:guide id="5" orient="horz" pos="99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UAB Fact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766764" y="2256918"/>
            <a:ext cx="10650536" cy="3571454"/>
          </a:xfrm>
        </p:spPr>
        <p:txBody>
          <a:bodyPr anchor="t">
            <a:normAutofit/>
          </a:bodyPr>
          <a:lstStyle>
            <a:lvl1pPr marL="0" indent="0" algn="l">
              <a:buNone/>
              <a:defRPr sz="2700" b="1">
                <a:solidFill>
                  <a:schemeClr val="accent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UAB Fact - 2</a:t>
            </a:r>
          </a:p>
        </p:txBody>
      </p:sp>
      <p:pic>
        <p:nvPicPr>
          <p:cNvPr id="5" name="Graphic 10">
            <a:extLst>
              <a:ext uri="{FF2B5EF4-FFF2-40B4-BE49-F238E27FC236}">
                <a16:creationId xmlns:a16="http://schemas.microsoft.com/office/drawing/2014/main" id="{46D5A173-9511-4C17-90E5-91E20FC1F3D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3" y="0"/>
            <a:ext cx="11671808" cy="6858000"/>
          </a:xfrm>
          <a:prstGeom prst="rect">
            <a:avLst/>
          </a:prstGeom>
        </p:spPr>
      </p:pic>
    </p:spTree>
    <p:extLst>
      <p:ext uri="{BB962C8B-B14F-4D97-AF65-F5344CB8AC3E}">
        <p14:creationId xmlns:p14="http://schemas.microsoft.com/office/powerpoint/2010/main" val="3822939145"/>
      </p:ext>
    </p:extLst>
  </p:cSld>
  <p:clrMapOvr>
    <a:masterClrMapping/>
  </p:clrMapOvr>
  <p:extLst>
    <p:ext uri="{DCECCB84-F9BA-43D5-87BE-67443E8EF086}">
      <p15:sldGuideLst xmlns:p15="http://schemas.microsoft.com/office/powerpoint/2012/main">
        <p15:guide id="1" pos="362">
          <p15:clr>
            <a:srgbClr val="FBAE40"/>
          </p15:clr>
        </p15:guide>
        <p15:guide id="2" orient="horz" pos="1423">
          <p15:clr>
            <a:srgbClr val="FBAE40"/>
          </p15:clr>
        </p15:guide>
        <p15:guide id="3" pos="5394">
          <p15:clr>
            <a:srgbClr val="FBAE40"/>
          </p15:clr>
        </p15:guide>
        <p15:guide id="4" orient="horz" pos="366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UAB F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pic>
        <p:nvPicPr>
          <p:cNvPr id="13" name="Graphic 10">
            <a:extLst>
              <a:ext uri="{FF2B5EF4-FFF2-40B4-BE49-F238E27FC236}">
                <a16:creationId xmlns:a16="http://schemas.microsoft.com/office/drawing/2014/main" id="{B8875D2C-4EA2-4925-8688-7EF800790A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4" name="Rectangle 3">
            <a:extLst>
              <a:ext uri="{FF2B5EF4-FFF2-40B4-BE49-F238E27FC236}">
                <a16:creationId xmlns:a16="http://schemas.microsoft.com/office/drawing/2014/main" id="{30EFEBCC-0D5B-EB4B-83EF-3BC2B129F595}"/>
              </a:ext>
            </a:extLst>
          </p:cNvPr>
          <p:cNvSpPr/>
          <p:nvPr userDrawn="1"/>
        </p:nvSpPr>
        <p:spPr>
          <a:xfrm>
            <a:off x="762000" y="1781994"/>
            <a:ext cx="10589941" cy="4111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latin typeface="+mj-lt"/>
            </a:endParaRPr>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1237785" y="2196775"/>
            <a:ext cx="9638371" cy="3281521"/>
          </a:xfrm>
        </p:spPr>
        <p:txBody>
          <a:bodyPr anchor="ctr">
            <a:normAutofit/>
          </a:bodyPr>
          <a:lstStyle>
            <a:lvl1pPr marL="0" indent="0" algn="l">
              <a:buNone/>
              <a:defRPr sz="2700" b="1">
                <a:solidFill>
                  <a:schemeClr val="accent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UAB Fact - 1</a:t>
            </a:r>
          </a:p>
        </p:txBody>
      </p:sp>
      <p:pic>
        <p:nvPicPr>
          <p:cNvPr id="8" name="Graphic 8">
            <a:extLst>
              <a:ext uri="{FF2B5EF4-FFF2-40B4-BE49-F238E27FC236}">
                <a16:creationId xmlns:a16="http://schemas.microsoft.com/office/drawing/2014/main" id="{6A79829C-5A5E-4118-9C77-3E41B88C4E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9434" y="928012"/>
            <a:ext cx="6312747" cy="416812"/>
          </a:xfrm>
          <a:prstGeom prst="rect">
            <a:avLst/>
          </a:prstGeom>
        </p:spPr>
      </p:pic>
      <p:sp>
        <p:nvSpPr>
          <p:cNvPr id="9" name="Footer Placeholder 4">
            <a:extLst>
              <a:ext uri="{FF2B5EF4-FFF2-40B4-BE49-F238E27FC236}">
                <a16:creationId xmlns:a16="http://schemas.microsoft.com/office/drawing/2014/main" id="{CF9EC9A0-A0AA-4D41-A33F-0FFBDF23E716}"/>
              </a:ext>
            </a:extLst>
          </p:cNvPr>
          <p:cNvSpPr>
            <a:spLocks noGrp="1"/>
          </p:cNvSpPr>
          <p:nvPr>
            <p:ph type="ftr" sz="quarter" idx="11"/>
          </p:nvPr>
        </p:nvSpPr>
        <p:spPr>
          <a:xfrm>
            <a:off x="660582" y="1364473"/>
            <a:ext cx="9142060"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Tree>
    <p:extLst>
      <p:ext uri="{BB962C8B-B14F-4D97-AF65-F5344CB8AC3E}">
        <p14:creationId xmlns:p14="http://schemas.microsoft.com/office/powerpoint/2010/main" val="3039725403"/>
      </p:ext>
    </p:extLst>
  </p:cSld>
  <p:clrMapOvr>
    <a:masterClrMapping/>
  </p:clrMapOvr>
  <p:extLst>
    <p:ext uri="{DCECCB84-F9BA-43D5-87BE-67443E8EF086}">
      <p15:sldGuideLst xmlns:p15="http://schemas.microsoft.com/office/powerpoint/2012/main">
        <p15:guide id="1" pos="362">
          <p15:clr>
            <a:srgbClr val="FBAE40"/>
          </p15:clr>
        </p15:guide>
        <p15:guide id="2" orient="horz" pos="3710">
          <p15:clr>
            <a:srgbClr val="FBAE40"/>
          </p15:clr>
        </p15:guide>
        <p15:guide id="3" pos="5356">
          <p15:clr>
            <a:srgbClr val="FBAE40"/>
          </p15:clr>
        </p15:guide>
        <p15:guide id="4" orient="horz" pos="584">
          <p15:clr>
            <a:srgbClr val="FBAE40"/>
          </p15:clr>
        </p15:guide>
        <p15:guide id="5" orient="horz" pos="99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UAB Fact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766764" y="2256918"/>
            <a:ext cx="10650536" cy="3571454"/>
          </a:xfrm>
        </p:spPr>
        <p:txBody>
          <a:bodyPr anchor="t">
            <a:normAutofit/>
          </a:bodyPr>
          <a:lstStyle>
            <a:lvl1pPr marL="0" indent="0" algn="l">
              <a:buNone/>
              <a:defRPr sz="2700" b="1">
                <a:solidFill>
                  <a:schemeClr val="accent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UAB Fact - 2</a:t>
            </a:r>
          </a:p>
        </p:txBody>
      </p:sp>
      <p:pic>
        <p:nvPicPr>
          <p:cNvPr id="5" name="Graphic 10">
            <a:extLst>
              <a:ext uri="{FF2B5EF4-FFF2-40B4-BE49-F238E27FC236}">
                <a16:creationId xmlns:a16="http://schemas.microsoft.com/office/drawing/2014/main" id="{46D5A173-9511-4C17-90E5-91E20FC1F3D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3" y="0"/>
            <a:ext cx="11671808" cy="6858000"/>
          </a:xfrm>
          <a:prstGeom prst="rect">
            <a:avLst/>
          </a:prstGeom>
        </p:spPr>
      </p:pic>
    </p:spTree>
    <p:extLst>
      <p:ext uri="{BB962C8B-B14F-4D97-AF65-F5344CB8AC3E}">
        <p14:creationId xmlns:p14="http://schemas.microsoft.com/office/powerpoint/2010/main" val="1410383313"/>
      </p:ext>
    </p:extLst>
  </p:cSld>
  <p:clrMapOvr>
    <a:masterClrMapping/>
  </p:clrMapOvr>
  <p:extLst>
    <p:ext uri="{DCECCB84-F9BA-43D5-87BE-67443E8EF086}">
      <p15:sldGuideLst xmlns:p15="http://schemas.microsoft.com/office/powerpoint/2012/main">
        <p15:guide id="1" pos="362">
          <p15:clr>
            <a:srgbClr val="FBAE40"/>
          </p15:clr>
        </p15:guide>
        <p15:guide id="2" orient="horz" pos="1423">
          <p15:clr>
            <a:srgbClr val="FBAE40"/>
          </p15:clr>
        </p15:guide>
        <p15:guide id="3" pos="5394">
          <p15:clr>
            <a:srgbClr val="FBAE40"/>
          </p15:clr>
        </p15:guide>
        <p15:guide id="4" orient="horz" pos="366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UAB Fact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8FE5E2-583D-3440-B3E2-B7A6D31591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78" t="17398" b="1437"/>
          <a:stretch/>
        </p:blipFill>
        <p:spPr>
          <a:xfrm>
            <a:off x="0" y="0"/>
            <a:ext cx="12192000" cy="6858000"/>
          </a:xfrm>
          <a:prstGeom prst="rect">
            <a:avLst/>
          </a:prstGeom>
        </p:spPr>
      </p:pic>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766763" y="1573213"/>
            <a:ext cx="10585179" cy="4303712"/>
          </a:xfrm>
          <a:solidFill>
            <a:schemeClr val="accent1">
              <a:alpha val="85000"/>
            </a:schemeClr>
          </a:solidFill>
        </p:spPr>
        <p:txBody>
          <a:bodyPr lIns="468000" tIns="468000" rIns="468000" bIns="468000" anchor="ctr">
            <a:normAutofit/>
          </a:bodyPr>
          <a:lstStyle>
            <a:lvl1pPr marL="0" indent="0" algn="l">
              <a:buNone/>
              <a:defRPr sz="2700" b="1">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UAB Fact  - 3</a:t>
            </a:r>
          </a:p>
        </p:txBody>
      </p:sp>
    </p:spTree>
    <p:extLst>
      <p:ext uri="{BB962C8B-B14F-4D97-AF65-F5344CB8AC3E}">
        <p14:creationId xmlns:p14="http://schemas.microsoft.com/office/powerpoint/2010/main" val="127033746"/>
      </p:ext>
    </p:extLst>
  </p:cSld>
  <p:clrMapOvr>
    <a:masterClrMapping/>
  </p:clrMapOvr>
  <p:extLst>
    <p:ext uri="{DCECCB84-F9BA-43D5-87BE-67443E8EF086}">
      <p15:sldGuideLst xmlns:p15="http://schemas.microsoft.com/office/powerpoint/2012/main">
        <p15:guide id="1" orient="horz" pos="3702">
          <p15:clr>
            <a:srgbClr val="FBAE40"/>
          </p15:clr>
        </p15:guide>
        <p15:guide id="2" pos="362">
          <p15:clr>
            <a:srgbClr val="FBAE40"/>
          </p15:clr>
        </p15:guide>
        <p15:guide id="3" pos="5356">
          <p15:clr>
            <a:srgbClr val="FBAE40"/>
          </p15:clr>
        </p15:guide>
        <p15:guide id="4" orient="horz" pos="99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Quote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0"/>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latin typeface="+mn-lt"/>
              </a:rPr>
              <a:t>”</a:t>
            </a:r>
          </a:p>
        </p:txBody>
      </p:sp>
      <p:sp>
        <p:nvSpPr>
          <p:cNvPr id="10" name="Subtitle 2">
            <a:extLst>
              <a:ext uri="{FF2B5EF4-FFF2-40B4-BE49-F238E27FC236}">
                <a16:creationId xmlns:a16="http://schemas.microsoft.com/office/drawing/2014/main" id="{33F74712-47DD-D445-BB61-E4279010D2FD}"/>
              </a:ext>
            </a:extLst>
          </p:cNvPr>
          <p:cNvSpPr txBox="1">
            <a:spLocks/>
          </p:cNvSpPr>
          <p:nvPr userDrawn="1"/>
        </p:nvSpPr>
        <p:spPr>
          <a:xfrm>
            <a:off x="876289" y="1889033"/>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latin typeface="+mn-lt"/>
              </a:rPr>
              <a:t>“</a:t>
            </a:r>
          </a:p>
        </p:txBody>
      </p:sp>
      <p:sp>
        <p:nvSpPr>
          <p:cNvPr id="5"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1" y="4834374"/>
            <a:ext cx="9144000" cy="544513"/>
          </a:xfrm>
        </p:spPr>
        <p:txBody>
          <a:bodyPr/>
          <a:lstStyle>
            <a:lvl1pPr marL="0" indent="0" algn="ctr">
              <a:buNone/>
              <a:defRPr b="1">
                <a:solidFill>
                  <a:schemeClr val="accent3"/>
                </a:solidFill>
                <a:latin typeface="+mn-lt"/>
              </a:defRPr>
            </a:lvl1pPr>
          </a:lstStyle>
          <a:p>
            <a:pPr lvl="0"/>
            <a:r>
              <a:rPr lang="en-US" dirty="0"/>
              <a:t>Author</a:t>
            </a:r>
          </a:p>
        </p:txBody>
      </p:sp>
      <p:sp>
        <p:nvSpPr>
          <p:cNvPr id="8" name="Title 1">
            <a:extLst>
              <a:ext uri="{FF2B5EF4-FFF2-40B4-BE49-F238E27FC236}">
                <a16:creationId xmlns:a16="http://schemas.microsoft.com/office/drawing/2014/main" id="{EA7D64EC-DA4C-BA4D-87B3-681A69F4563D}"/>
              </a:ext>
            </a:extLst>
          </p:cNvPr>
          <p:cNvSpPr>
            <a:spLocks noGrp="1"/>
          </p:cNvSpPr>
          <p:nvPr>
            <p:ph type="ctrTitle" hasCustomPrompt="1"/>
          </p:nvPr>
        </p:nvSpPr>
        <p:spPr>
          <a:xfrm>
            <a:off x="1519239" y="2355273"/>
            <a:ext cx="9144000" cy="1854262"/>
          </a:xfrm>
        </p:spPr>
        <p:txBody>
          <a:bodyPr anchor="ctr"/>
          <a:lstStyle>
            <a:lvl1pPr algn="ctr">
              <a:defRPr sz="4500" b="1">
                <a:solidFill>
                  <a:schemeClr val="bg1"/>
                </a:solidFill>
                <a:latin typeface="+mn-lt"/>
              </a:defRPr>
            </a:lvl1pPr>
          </a:lstStyle>
          <a:p>
            <a:r>
              <a:rPr lang="en-US" dirty="0"/>
              <a:t>Quote – Option 1</a:t>
            </a:r>
          </a:p>
        </p:txBody>
      </p:sp>
    </p:spTree>
    <p:extLst>
      <p:ext uri="{BB962C8B-B14F-4D97-AF65-F5344CB8AC3E}">
        <p14:creationId xmlns:p14="http://schemas.microsoft.com/office/powerpoint/2010/main" val="235315300"/>
      </p:ext>
    </p:extLst>
  </p:cSld>
  <p:clrMapOvr>
    <a:masterClrMapping/>
  </p:clrMapOvr>
  <p:extLst>
    <p:ext uri="{DCECCB84-F9BA-43D5-87BE-67443E8EF086}">
      <p15:sldGuideLst xmlns:p15="http://schemas.microsoft.com/office/powerpoint/2012/main">
        <p15:guide id="1" pos="2880">
          <p15:clr>
            <a:srgbClr val="FBAE40"/>
          </p15:clr>
        </p15:guide>
        <p15:guide id="2" orient="horz" pos="1482">
          <p15:clr>
            <a:srgbClr val="FBAE40"/>
          </p15:clr>
        </p15:guide>
        <p15:guide id="3" orient="horz" pos="2651">
          <p15:clr>
            <a:srgbClr val="FBAE40"/>
          </p15:clr>
        </p15:guide>
        <p15:guide id="4" pos="718">
          <p15:clr>
            <a:srgbClr val="FBAE40"/>
          </p15:clr>
        </p15:guide>
        <p15:guide id="5" pos="5038">
          <p15:clr>
            <a:srgbClr val="FBAE40"/>
          </p15:clr>
        </p15:guide>
        <p15:guide id="6" orient="horz" pos="304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Quote – Option 1 - Mono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Graphic 10">
            <a:extLst>
              <a:ext uri="{FF2B5EF4-FFF2-40B4-BE49-F238E27FC236}">
                <a16:creationId xmlns:a16="http://schemas.microsoft.com/office/drawing/2014/main" id="{4057A37B-D6CE-4B27-BD27-4F6ABCD40F0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14"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0"/>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a:latin typeface="+mn-lt"/>
              </a:rPr>
              <a:t>”</a:t>
            </a:r>
          </a:p>
        </p:txBody>
      </p:sp>
      <p:sp>
        <p:nvSpPr>
          <p:cNvPr id="16"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1" y="4834374"/>
            <a:ext cx="9144000" cy="544513"/>
          </a:xfrm>
        </p:spPr>
        <p:txBody>
          <a:bodyPr/>
          <a:lstStyle>
            <a:lvl1pPr marL="0" indent="0" algn="ctr">
              <a:buNone/>
              <a:defRPr b="1">
                <a:solidFill>
                  <a:schemeClr val="accent3"/>
                </a:solidFill>
                <a:latin typeface="+mn-lt"/>
              </a:defRPr>
            </a:lvl1pPr>
          </a:lstStyle>
          <a:p>
            <a:pPr lvl="0"/>
            <a:r>
              <a:rPr lang="en-US"/>
              <a:t>Author</a:t>
            </a:r>
          </a:p>
        </p:txBody>
      </p:sp>
      <p:sp>
        <p:nvSpPr>
          <p:cNvPr id="10" name="Title 1">
            <a:extLst>
              <a:ext uri="{FF2B5EF4-FFF2-40B4-BE49-F238E27FC236}">
                <a16:creationId xmlns:a16="http://schemas.microsoft.com/office/drawing/2014/main" id="{10CFEA6F-993C-48F5-BABF-D2AE4C3AD388}"/>
              </a:ext>
            </a:extLst>
          </p:cNvPr>
          <p:cNvSpPr>
            <a:spLocks noGrp="1"/>
          </p:cNvSpPr>
          <p:nvPr>
            <p:ph type="ctrTitle" hasCustomPrompt="1"/>
          </p:nvPr>
        </p:nvSpPr>
        <p:spPr>
          <a:xfrm>
            <a:off x="1519239" y="2355273"/>
            <a:ext cx="9144000" cy="1854262"/>
          </a:xfrm>
        </p:spPr>
        <p:txBody>
          <a:bodyPr anchor="ctr"/>
          <a:lstStyle>
            <a:lvl1pPr algn="ctr">
              <a:defRPr sz="4500" b="1">
                <a:solidFill>
                  <a:schemeClr val="bg1"/>
                </a:solidFill>
                <a:latin typeface="+mn-lt"/>
              </a:defRPr>
            </a:lvl1pPr>
          </a:lstStyle>
          <a:p>
            <a:r>
              <a:rPr lang="en-US"/>
              <a:t>Quote – Option 1 Monogram</a:t>
            </a:r>
          </a:p>
        </p:txBody>
      </p:sp>
      <p:sp>
        <p:nvSpPr>
          <p:cNvPr id="9" name="Subtitle 2">
            <a:extLst>
              <a:ext uri="{FF2B5EF4-FFF2-40B4-BE49-F238E27FC236}">
                <a16:creationId xmlns:a16="http://schemas.microsoft.com/office/drawing/2014/main" id="{E65E39DA-6AE9-4451-8CA3-95DDB8E4FA3C}"/>
              </a:ext>
            </a:extLst>
          </p:cNvPr>
          <p:cNvSpPr txBox="1">
            <a:spLocks/>
          </p:cNvSpPr>
          <p:nvPr userDrawn="1"/>
        </p:nvSpPr>
        <p:spPr>
          <a:xfrm>
            <a:off x="876289" y="1889033"/>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a:latin typeface="+mn-lt"/>
              </a:rPr>
              <a:t>“</a:t>
            </a:r>
          </a:p>
        </p:txBody>
      </p:sp>
    </p:spTree>
    <p:extLst>
      <p:ext uri="{BB962C8B-B14F-4D97-AF65-F5344CB8AC3E}">
        <p14:creationId xmlns:p14="http://schemas.microsoft.com/office/powerpoint/2010/main" val="1206755304"/>
      </p:ext>
    </p:extLst>
  </p:cSld>
  <p:clrMapOvr>
    <a:masterClrMapping/>
  </p:clrMapOvr>
  <p:extLst>
    <p:ext uri="{DCECCB84-F9BA-43D5-87BE-67443E8EF086}">
      <p15:sldGuideLst xmlns:p15="http://schemas.microsoft.com/office/powerpoint/2012/main">
        <p15:guide id="1" orient="horz" pos="1474">
          <p15:clr>
            <a:srgbClr val="FBAE40"/>
          </p15:clr>
        </p15:guide>
        <p15:guide id="2" pos="718">
          <p15:clr>
            <a:srgbClr val="FBAE40"/>
          </p15:clr>
        </p15:guide>
        <p15:guide id="3" pos="5045">
          <p15:clr>
            <a:srgbClr val="FBAE40"/>
          </p15:clr>
        </p15:guide>
        <p15:guide id="4" pos="2880">
          <p15:clr>
            <a:srgbClr val="FBAE40"/>
          </p15:clr>
        </p15:guide>
        <p15:guide id="5" orient="horz" pos="2651">
          <p15:clr>
            <a:srgbClr val="FBAE40"/>
          </p15:clr>
        </p15:guide>
        <p15:guide id="6" orient="horz" pos="304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Quote – Option 1 - Mono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Graphic 10">
            <a:extLst>
              <a:ext uri="{FF2B5EF4-FFF2-40B4-BE49-F238E27FC236}">
                <a16:creationId xmlns:a16="http://schemas.microsoft.com/office/drawing/2014/main" id="{4057A37B-D6CE-4B27-BD27-4F6ABCD40F0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14"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0"/>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latin typeface="+mn-lt"/>
              </a:rPr>
              <a:t>”</a:t>
            </a:r>
          </a:p>
        </p:txBody>
      </p:sp>
      <p:sp>
        <p:nvSpPr>
          <p:cNvPr id="16"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1" y="4834374"/>
            <a:ext cx="9144000" cy="544513"/>
          </a:xfrm>
        </p:spPr>
        <p:txBody>
          <a:bodyPr/>
          <a:lstStyle>
            <a:lvl1pPr marL="0" indent="0" algn="ctr">
              <a:buNone/>
              <a:defRPr b="1">
                <a:solidFill>
                  <a:schemeClr val="accent3"/>
                </a:solidFill>
                <a:latin typeface="+mn-lt"/>
              </a:defRPr>
            </a:lvl1pPr>
          </a:lstStyle>
          <a:p>
            <a:pPr lvl="0"/>
            <a:r>
              <a:rPr lang="en-US" dirty="0"/>
              <a:t>Author</a:t>
            </a:r>
          </a:p>
        </p:txBody>
      </p:sp>
      <p:sp>
        <p:nvSpPr>
          <p:cNvPr id="10" name="Title 1">
            <a:extLst>
              <a:ext uri="{FF2B5EF4-FFF2-40B4-BE49-F238E27FC236}">
                <a16:creationId xmlns:a16="http://schemas.microsoft.com/office/drawing/2014/main" id="{10CFEA6F-993C-48F5-BABF-D2AE4C3AD388}"/>
              </a:ext>
            </a:extLst>
          </p:cNvPr>
          <p:cNvSpPr>
            <a:spLocks noGrp="1"/>
          </p:cNvSpPr>
          <p:nvPr>
            <p:ph type="ctrTitle" hasCustomPrompt="1"/>
          </p:nvPr>
        </p:nvSpPr>
        <p:spPr>
          <a:xfrm>
            <a:off x="1519239" y="2355273"/>
            <a:ext cx="9144000" cy="1854262"/>
          </a:xfrm>
        </p:spPr>
        <p:txBody>
          <a:bodyPr anchor="ctr"/>
          <a:lstStyle>
            <a:lvl1pPr algn="ctr">
              <a:defRPr sz="4500" b="1">
                <a:solidFill>
                  <a:schemeClr val="bg1"/>
                </a:solidFill>
                <a:latin typeface="+mn-lt"/>
              </a:defRPr>
            </a:lvl1pPr>
          </a:lstStyle>
          <a:p>
            <a:r>
              <a:rPr lang="en-US" dirty="0"/>
              <a:t>Quote – Option 1 Monogram</a:t>
            </a:r>
          </a:p>
        </p:txBody>
      </p:sp>
      <p:sp>
        <p:nvSpPr>
          <p:cNvPr id="9" name="Subtitle 2">
            <a:extLst>
              <a:ext uri="{FF2B5EF4-FFF2-40B4-BE49-F238E27FC236}">
                <a16:creationId xmlns:a16="http://schemas.microsoft.com/office/drawing/2014/main" id="{E65E39DA-6AE9-4451-8CA3-95DDB8E4FA3C}"/>
              </a:ext>
            </a:extLst>
          </p:cNvPr>
          <p:cNvSpPr txBox="1">
            <a:spLocks/>
          </p:cNvSpPr>
          <p:nvPr userDrawn="1"/>
        </p:nvSpPr>
        <p:spPr>
          <a:xfrm>
            <a:off x="876289" y="1889033"/>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latin typeface="+mn-lt"/>
              </a:rPr>
              <a:t>“</a:t>
            </a:r>
          </a:p>
        </p:txBody>
      </p:sp>
    </p:spTree>
    <p:extLst>
      <p:ext uri="{BB962C8B-B14F-4D97-AF65-F5344CB8AC3E}">
        <p14:creationId xmlns:p14="http://schemas.microsoft.com/office/powerpoint/2010/main" val="524715361"/>
      </p:ext>
    </p:extLst>
  </p:cSld>
  <p:clrMapOvr>
    <a:masterClrMapping/>
  </p:clrMapOvr>
  <p:extLst>
    <p:ext uri="{DCECCB84-F9BA-43D5-87BE-67443E8EF086}">
      <p15:sldGuideLst xmlns:p15="http://schemas.microsoft.com/office/powerpoint/2012/main">
        <p15:guide id="1" orient="horz" pos="1474">
          <p15:clr>
            <a:srgbClr val="FBAE40"/>
          </p15:clr>
        </p15:guide>
        <p15:guide id="2" pos="718">
          <p15:clr>
            <a:srgbClr val="FBAE40"/>
          </p15:clr>
        </p15:guide>
        <p15:guide id="3" pos="5045">
          <p15:clr>
            <a:srgbClr val="FBAE40"/>
          </p15:clr>
        </p15:guide>
        <p15:guide id="4" pos="2880">
          <p15:clr>
            <a:srgbClr val="FBAE40"/>
          </p15:clr>
        </p15:guide>
        <p15:guide id="5" orient="horz" pos="2651">
          <p15:clr>
            <a:srgbClr val="FBAE40"/>
          </p15:clr>
        </p15:guide>
        <p15:guide id="6" orient="horz" pos="304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Quote – Option 1 - Picture 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205B58-DB7E-8244-8533-249ABF49D5AE}"/>
              </a:ext>
            </a:extLst>
          </p:cNvPr>
          <p:cNvSpPr/>
          <p:nvPr userDrawn="1"/>
        </p:nvSpPr>
        <p:spPr>
          <a:xfrm>
            <a:off x="0" y="0"/>
            <a:ext cx="12192000" cy="6858000"/>
          </a:xfrm>
          <a:prstGeom prst="rect">
            <a:avLst/>
          </a:prstGeom>
          <a:solidFill>
            <a:srgbClr val="00624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1" name="TextBox 10">
            <a:extLst>
              <a:ext uri="{FF2B5EF4-FFF2-40B4-BE49-F238E27FC236}">
                <a16:creationId xmlns:a16="http://schemas.microsoft.com/office/drawing/2014/main" id="{36FC2C5F-A5E4-3C43-ABB2-297B20BE2613}"/>
              </a:ext>
            </a:extLst>
          </p:cNvPr>
          <p:cNvSpPr txBox="1"/>
          <p:nvPr userDrawn="1"/>
        </p:nvSpPr>
        <p:spPr>
          <a:xfrm>
            <a:off x="-3" y="-426745"/>
            <a:ext cx="12192003" cy="253916"/>
          </a:xfrm>
          <a:prstGeom prst="rect">
            <a:avLst/>
          </a:prstGeom>
          <a:solidFill>
            <a:schemeClr val="bg1"/>
          </a:solidFill>
        </p:spPr>
        <p:txBody>
          <a:bodyPr wrap="square" rtlCol="0">
            <a:spAutoFit/>
          </a:bodyPr>
          <a:lstStyle/>
          <a:p>
            <a:pPr algn="ctr"/>
            <a:r>
              <a:rPr lang="pl-PL" sz="1050" dirty="0">
                <a:solidFill>
                  <a:schemeClr val="accent2"/>
                </a:solidFill>
                <a:latin typeface="+mj-lt"/>
              </a:rPr>
              <a:t>To insert a background image, right-click on the slide – select FORMAT BACKGROUND &gt; Picture or texture fill</a:t>
            </a:r>
            <a:endParaRPr lang="bg-BG" sz="1050" dirty="0">
              <a:solidFill>
                <a:schemeClr val="accent2"/>
              </a:solidFill>
              <a:latin typeface="+mj-lt"/>
            </a:endParaRPr>
          </a:p>
        </p:txBody>
      </p:sp>
      <p:sp>
        <p:nvSpPr>
          <p:cNvPr id="15"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0"/>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latin typeface="+mj-lt"/>
              </a:rPr>
              <a:t>”</a:t>
            </a:r>
          </a:p>
        </p:txBody>
      </p:sp>
      <p:sp>
        <p:nvSpPr>
          <p:cNvPr id="17"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1" y="4834374"/>
            <a:ext cx="9144000" cy="544513"/>
          </a:xfrm>
        </p:spPr>
        <p:txBody>
          <a:bodyPr/>
          <a:lstStyle>
            <a:lvl1pPr marL="0" indent="0" algn="ctr">
              <a:buNone/>
              <a:defRPr b="1">
                <a:solidFill>
                  <a:schemeClr val="accent3"/>
                </a:solidFill>
                <a:latin typeface="+mj-lt"/>
              </a:defRPr>
            </a:lvl1pPr>
          </a:lstStyle>
          <a:p>
            <a:pPr lvl="0"/>
            <a:r>
              <a:rPr lang="en-US" dirty="0"/>
              <a:t>Author</a:t>
            </a:r>
          </a:p>
        </p:txBody>
      </p:sp>
      <p:sp>
        <p:nvSpPr>
          <p:cNvPr id="8" name="Title 1">
            <a:extLst>
              <a:ext uri="{FF2B5EF4-FFF2-40B4-BE49-F238E27FC236}">
                <a16:creationId xmlns:a16="http://schemas.microsoft.com/office/drawing/2014/main" id="{C92F1E1E-9164-4ECD-A2F5-BF1183861FD4}"/>
              </a:ext>
            </a:extLst>
          </p:cNvPr>
          <p:cNvSpPr>
            <a:spLocks noGrp="1"/>
          </p:cNvSpPr>
          <p:nvPr>
            <p:ph type="ctrTitle" hasCustomPrompt="1"/>
          </p:nvPr>
        </p:nvSpPr>
        <p:spPr>
          <a:xfrm>
            <a:off x="1519239" y="2355273"/>
            <a:ext cx="9144000" cy="1854262"/>
          </a:xfrm>
        </p:spPr>
        <p:txBody>
          <a:bodyPr anchor="ctr"/>
          <a:lstStyle>
            <a:lvl1pPr algn="ctr">
              <a:defRPr sz="4500" b="1">
                <a:solidFill>
                  <a:schemeClr val="bg1"/>
                </a:solidFill>
                <a:latin typeface="+mj-lt"/>
              </a:defRPr>
            </a:lvl1pPr>
          </a:lstStyle>
          <a:p>
            <a:r>
              <a:rPr lang="en-US" dirty="0"/>
              <a:t>Quote – Option 1 </a:t>
            </a:r>
            <a:br>
              <a:rPr lang="en-US" dirty="0"/>
            </a:br>
            <a:r>
              <a:rPr lang="en-US" dirty="0"/>
              <a:t>Picture Background</a:t>
            </a:r>
          </a:p>
        </p:txBody>
      </p:sp>
      <p:sp>
        <p:nvSpPr>
          <p:cNvPr id="10" name="Subtitle 2">
            <a:extLst>
              <a:ext uri="{FF2B5EF4-FFF2-40B4-BE49-F238E27FC236}">
                <a16:creationId xmlns:a16="http://schemas.microsoft.com/office/drawing/2014/main" id="{DA40E474-3DEF-47AF-ACB3-3054C5ED3130}"/>
              </a:ext>
            </a:extLst>
          </p:cNvPr>
          <p:cNvSpPr txBox="1">
            <a:spLocks/>
          </p:cNvSpPr>
          <p:nvPr userDrawn="1"/>
        </p:nvSpPr>
        <p:spPr>
          <a:xfrm>
            <a:off x="876289" y="1889033"/>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latin typeface="+mj-lt"/>
              </a:rPr>
              <a:t>“</a:t>
            </a:r>
          </a:p>
        </p:txBody>
      </p:sp>
    </p:spTree>
    <p:extLst>
      <p:ext uri="{BB962C8B-B14F-4D97-AF65-F5344CB8AC3E}">
        <p14:creationId xmlns:p14="http://schemas.microsoft.com/office/powerpoint/2010/main" val="178855142"/>
      </p:ext>
    </p:extLst>
  </p:cSld>
  <p:clrMapOvr>
    <a:masterClrMapping/>
  </p:clrMapOvr>
  <p:extLst>
    <p:ext uri="{DCECCB84-F9BA-43D5-87BE-67443E8EF086}">
      <p15:sldGuideLst xmlns:p15="http://schemas.microsoft.com/office/powerpoint/2012/main">
        <p15:guide id="1" pos="5045">
          <p15:clr>
            <a:srgbClr val="FBAE40"/>
          </p15:clr>
        </p15:guide>
        <p15:guide id="2" orient="horz" pos="2651">
          <p15:clr>
            <a:srgbClr val="FBAE40"/>
          </p15:clr>
        </p15:guide>
        <p15:guide id="3" orient="horz" pos="3049">
          <p15:clr>
            <a:srgbClr val="FBAE40"/>
          </p15:clr>
        </p15:guide>
        <p15:guide id="4" orient="horz" pos="1474">
          <p15:clr>
            <a:srgbClr val="FBAE40"/>
          </p15:clr>
        </p15:guide>
        <p15:guide id="5" pos="712">
          <p15:clr>
            <a:srgbClr val="FBAE40"/>
          </p15:clr>
        </p15:guide>
        <p15:guide id="6"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Slide - Waterm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7" name="Subtitle 2"/>
          <p:cNvSpPr>
            <a:spLocks noGrp="1"/>
          </p:cNvSpPr>
          <p:nvPr>
            <p:ph type="subTitle" idx="1"/>
          </p:nvPr>
        </p:nvSpPr>
        <p:spPr>
          <a:xfrm>
            <a:off x="1016000" y="4333876"/>
            <a:ext cx="9016771"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pic>
        <p:nvPicPr>
          <p:cNvPr id="17"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0680" r="5495" b="15282"/>
          <a:stretch/>
        </p:blipFill>
        <p:spPr>
          <a:xfrm>
            <a:off x="3549636" y="0"/>
            <a:ext cx="11671808" cy="6858000"/>
          </a:xfrm>
          <a:prstGeom prst="rect">
            <a:avLst/>
          </a:prstGeom>
        </p:spPr>
      </p:pic>
      <p:sp>
        <p:nvSpPr>
          <p:cNvPr id="22" name="Title 21"/>
          <p:cNvSpPr>
            <a:spLocks noGrp="1"/>
          </p:cNvSpPr>
          <p:nvPr>
            <p:ph type="title" hasCustomPrompt="1"/>
          </p:nvPr>
        </p:nvSpPr>
        <p:spPr>
          <a:xfrm>
            <a:off x="1011766" y="2553420"/>
            <a:ext cx="9021233" cy="1687212"/>
          </a:xfrm>
        </p:spPr>
        <p:txBody>
          <a:bodyPr lIns="0" tIns="0" rIns="0" bIns="0"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a:t>Intro Slide - Monogram</a:t>
            </a:r>
          </a:p>
        </p:txBody>
      </p:sp>
      <p:sp>
        <p:nvSpPr>
          <p:cNvPr id="23" name="Footer Placeholder 4"/>
          <p:cNvSpPr>
            <a:spLocks noGrp="1"/>
          </p:cNvSpPr>
          <p:nvPr>
            <p:ph type="ftr" sz="quarter" idx="11"/>
          </p:nvPr>
        </p:nvSpPr>
        <p:spPr>
          <a:xfrm>
            <a:off x="897147" y="1364473"/>
            <a:ext cx="9142060" cy="293296"/>
          </a:xfrm>
        </p:spPr>
        <p:txBody>
          <a:bodyPr/>
          <a:lstStyle>
            <a:lvl1pPr algn="l">
              <a:defRPr sz="1000">
                <a:solidFill>
                  <a:schemeClr val="bg1"/>
                </a:solidFill>
                <a:latin typeface="+mj-lt"/>
              </a:defRPr>
            </a:lvl1pPr>
          </a:lstStyle>
          <a:p>
            <a:r>
              <a:rPr lang="en-GB"/>
              <a:t>SCHOOL OF - to apply in all slides at the same time edit in Insert &gt; Header &amp; Footer</a:t>
            </a:r>
          </a:p>
        </p:txBody>
      </p:sp>
    </p:spTree>
    <p:extLst>
      <p:ext uri="{BB962C8B-B14F-4D97-AF65-F5344CB8AC3E}">
        <p14:creationId xmlns:p14="http://schemas.microsoft.com/office/powerpoint/2010/main" val="3488164443"/>
      </p:ext>
    </p:extLst>
  </p:cSld>
  <p:clrMapOvr>
    <a:masterClrMapping/>
  </p:clrMapOvr>
  <p:extLst>
    <p:ext uri="{DCECCB84-F9BA-43D5-87BE-67443E8EF086}">
      <p15:sldGuideLst xmlns:p15="http://schemas.microsoft.com/office/powerpoint/2012/main">
        <p15:guide id="1" pos="478">
          <p15:clr>
            <a:srgbClr val="FBAE40"/>
          </p15:clr>
        </p15:guide>
        <p15:guide id="2" orient="horz" pos="2543">
          <p15:clr>
            <a:srgbClr val="FBAE40"/>
          </p15:clr>
        </p15:guide>
        <p15:guide id="3" orient="horz" pos="587">
          <p15:clr>
            <a:srgbClr val="FBAE40"/>
          </p15:clr>
        </p15:guide>
        <p15:guide id="4" orient="horz" pos="978">
          <p15:clr>
            <a:srgbClr val="FBAE40"/>
          </p15:clr>
        </p15:guide>
        <p15:guide id="5" orient="horz" pos="2728">
          <p15:clr>
            <a:srgbClr val="FBAE40"/>
          </p15:clr>
        </p15:guide>
        <p15:guide id="6" pos="47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Quote –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0"/>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solidFill>
                  <a:schemeClr val="bg1"/>
                </a:solidFill>
                <a:latin typeface="+mn-lt"/>
              </a:rPr>
              <a:t>”</a:t>
            </a:r>
          </a:p>
        </p:txBody>
      </p:sp>
      <p:sp>
        <p:nvSpPr>
          <p:cNvPr id="12"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0" y="4825907"/>
            <a:ext cx="9144000" cy="544513"/>
          </a:xfrm>
        </p:spPr>
        <p:txBody>
          <a:bodyPr/>
          <a:lstStyle>
            <a:lvl1pPr marL="0" indent="0" algn="ctr">
              <a:buFont typeface="Arial" charset="0"/>
              <a:buNone/>
              <a:defRPr b="1">
                <a:solidFill>
                  <a:schemeClr val="accent2"/>
                </a:solidFill>
                <a:latin typeface="+mn-lt"/>
              </a:defRPr>
            </a:lvl1pPr>
          </a:lstStyle>
          <a:p>
            <a:pPr lvl="0"/>
            <a:r>
              <a:rPr lang="en-US" dirty="0"/>
              <a:t>Author</a:t>
            </a:r>
          </a:p>
        </p:txBody>
      </p:sp>
      <p:sp>
        <p:nvSpPr>
          <p:cNvPr id="10" name="Title 1">
            <a:extLst>
              <a:ext uri="{FF2B5EF4-FFF2-40B4-BE49-F238E27FC236}">
                <a16:creationId xmlns:a16="http://schemas.microsoft.com/office/drawing/2014/main" id="{1903D931-FCAA-4277-9747-EAD0E46B91A8}"/>
              </a:ext>
            </a:extLst>
          </p:cNvPr>
          <p:cNvSpPr>
            <a:spLocks noGrp="1"/>
          </p:cNvSpPr>
          <p:nvPr>
            <p:ph type="ctrTitle" hasCustomPrompt="1"/>
          </p:nvPr>
        </p:nvSpPr>
        <p:spPr>
          <a:xfrm>
            <a:off x="1519239" y="2355273"/>
            <a:ext cx="9144000" cy="1854262"/>
          </a:xfrm>
        </p:spPr>
        <p:txBody>
          <a:bodyPr anchor="ctr"/>
          <a:lstStyle>
            <a:lvl1pPr algn="ctr">
              <a:defRPr sz="4500" b="1">
                <a:solidFill>
                  <a:schemeClr val="bg1"/>
                </a:solidFill>
                <a:latin typeface="+mn-lt"/>
              </a:defRPr>
            </a:lvl1pPr>
          </a:lstStyle>
          <a:p>
            <a:r>
              <a:rPr lang="en-US" dirty="0"/>
              <a:t>Quote – Option 2</a:t>
            </a:r>
          </a:p>
        </p:txBody>
      </p:sp>
      <p:sp>
        <p:nvSpPr>
          <p:cNvPr id="9" name="Subtitle 2">
            <a:extLst>
              <a:ext uri="{FF2B5EF4-FFF2-40B4-BE49-F238E27FC236}">
                <a16:creationId xmlns:a16="http://schemas.microsoft.com/office/drawing/2014/main" id="{BF9F2A02-CD60-4A05-8E07-2B3EC67CC57A}"/>
              </a:ext>
            </a:extLst>
          </p:cNvPr>
          <p:cNvSpPr txBox="1">
            <a:spLocks/>
          </p:cNvSpPr>
          <p:nvPr userDrawn="1"/>
        </p:nvSpPr>
        <p:spPr>
          <a:xfrm>
            <a:off x="876289" y="1889033"/>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solidFill>
                  <a:schemeClr val="bg1"/>
                </a:solidFill>
                <a:latin typeface="+mn-lt"/>
              </a:rPr>
              <a:t>“</a:t>
            </a:r>
          </a:p>
        </p:txBody>
      </p:sp>
    </p:spTree>
    <p:extLst>
      <p:ext uri="{BB962C8B-B14F-4D97-AF65-F5344CB8AC3E}">
        <p14:creationId xmlns:p14="http://schemas.microsoft.com/office/powerpoint/2010/main" val="51584873"/>
      </p:ext>
    </p:extLst>
  </p:cSld>
  <p:clrMapOvr>
    <a:masterClrMapping/>
  </p:clrMapOvr>
  <p:extLst>
    <p:ext uri="{DCECCB84-F9BA-43D5-87BE-67443E8EF086}">
      <p15:sldGuideLst xmlns:p15="http://schemas.microsoft.com/office/powerpoint/2012/main">
        <p15:guide id="1" pos="5038">
          <p15:clr>
            <a:srgbClr val="FBAE40"/>
          </p15:clr>
        </p15:guide>
        <p15:guide id="2" orient="horz" pos="3041">
          <p15:clr>
            <a:srgbClr val="FBAE40"/>
          </p15:clr>
        </p15:guide>
        <p15:guide id="3" pos="718">
          <p15:clr>
            <a:srgbClr val="FBAE40"/>
          </p15:clr>
        </p15:guide>
        <p15:guide id="4" orient="horz" pos="2651">
          <p15:clr>
            <a:srgbClr val="FBAE40"/>
          </p15:clr>
        </p15:guide>
        <p15:guide id="5" orient="horz" pos="148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Quote – Option 2 - Mono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Graphic 10">
            <a:extLst>
              <a:ext uri="{FF2B5EF4-FFF2-40B4-BE49-F238E27FC236}">
                <a16:creationId xmlns:a16="http://schemas.microsoft.com/office/drawing/2014/main" id="{ABD985B1-EAFD-4927-BB45-39E8D95C9E7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11"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0"/>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a:solidFill>
                  <a:schemeClr val="bg1"/>
                </a:solidFill>
                <a:latin typeface="+mn-lt"/>
              </a:rPr>
              <a:t>”</a:t>
            </a:r>
          </a:p>
        </p:txBody>
      </p:sp>
      <p:sp>
        <p:nvSpPr>
          <p:cNvPr id="13"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0" y="4825907"/>
            <a:ext cx="9144000" cy="544513"/>
          </a:xfrm>
        </p:spPr>
        <p:txBody>
          <a:bodyPr/>
          <a:lstStyle>
            <a:lvl1pPr marL="0" indent="0" algn="ctr">
              <a:buFont typeface="Arial" charset="0"/>
              <a:buNone/>
              <a:defRPr b="1">
                <a:solidFill>
                  <a:schemeClr val="accent2"/>
                </a:solidFill>
                <a:latin typeface="+mn-lt"/>
              </a:defRPr>
            </a:lvl1pPr>
          </a:lstStyle>
          <a:p>
            <a:pPr lvl="0"/>
            <a:r>
              <a:rPr lang="en-US"/>
              <a:t>Author</a:t>
            </a:r>
          </a:p>
        </p:txBody>
      </p:sp>
      <p:sp>
        <p:nvSpPr>
          <p:cNvPr id="10" name="Title 1">
            <a:extLst>
              <a:ext uri="{FF2B5EF4-FFF2-40B4-BE49-F238E27FC236}">
                <a16:creationId xmlns:a16="http://schemas.microsoft.com/office/drawing/2014/main" id="{30154A64-3E18-4B3A-9175-6FA1501DBECA}"/>
              </a:ext>
            </a:extLst>
          </p:cNvPr>
          <p:cNvSpPr>
            <a:spLocks noGrp="1"/>
          </p:cNvSpPr>
          <p:nvPr>
            <p:ph type="ctrTitle" hasCustomPrompt="1"/>
          </p:nvPr>
        </p:nvSpPr>
        <p:spPr>
          <a:xfrm>
            <a:off x="1519239" y="2355273"/>
            <a:ext cx="9144000" cy="1854262"/>
          </a:xfrm>
        </p:spPr>
        <p:txBody>
          <a:bodyPr anchor="ctr"/>
          <a:lstStyle>
            <a:lvl1pPr algn="ctr">
              <a:defRPr sz="4500" b="1">
                <a:solidFill>
                  <a:schemeClr val="bg1"/>
                </a:solidFill>
                <a:latin typeface="+mn-lt"/>
              </a:defRPr>
            </a:lvl1pPr>
          </a:lstStyle>
          <a:p>
            <a:r>
              <a:rPr lang="en-US"/>
              <a:t>Quote – Option 2 Monogram</a:t>
            </a:r>
          </a:p>
        </p:txBody>
      </p:sp>
      <p:sp>
        <p:nvSpPr>
          <p:cNvPr id="9" name="Subtitle 2">
            <a:extLst>
              <a:ext uri="{FF2B5EF4-FFF2-40B4-BE49-F238E27FC236}">
                <a16:creationId xmlns:a16="http://schemas.microsoft.com/office/drawing/2014/main" id="{C3645415-5443-4908-814A-4B85296D5553}"/>
              </a:ext>
            </a:extLst>
          </p:cNvPr>
          <p:cNvSpPr txBox="1">
            <a:spLocks/>
          </p:cNvSpPr>
          <p:nvPr userDrawn="1"/>
        </p:nvSpPr>
        <p:spPr>
          <a:xfrm>
            <a:off x="876289" y="1889033"/>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a:solidFill>
                  <a:schemeClr val="bg1"/>
                </a:solidFill>
                <a:latin typeface="+mn-lt"/>
              </a:rPr>
              <a:t>“</a:t>
            </a:r>
          </a:p>
        </p:txBody>
      </p:sp>
    </p:spTree>
    <p:extLst>
      <p:ext uri="{BB962C8B-B14F-4D97-AF65-F5344CB8AC3E}">
        <p14:creationId xmlns:p14="http://schemas.microsoft.com/office/powerpoint/2010/main" val="1154796829"/>
      </p:ext>
    </p:extLst>
  </p:cSld>
  <p:clrMapOvr>
    <a:masterClrMapping/>
  </p:clrMapOvr>
  <p:extLst>
    <p:ext uri="{DCECCB84-F9BA-43D5-87BE-67443E8EF086}">
      <p15:sldGuideLst xmlns:p15="http://schemas.microsoft.com/office/powerpoint/2012/main">
        <p15:guide id="1" pos="5038">
          <p15:clr>
            <a:srgbClr val="FBAE40"/>
          </p15:clr>
        </p15:guide>
        <p15:guide id="2" orient="horz" pos="1474">
          <p15:clr>
            <a:srgbClr val="FBAE40"/>
          </p15:clr>
        </p15:guide>
        <p15:guide id="3" orient="horz" pos="2651">
          <p15:clr>
            <a:srgbClr val="FBAE40"/>
          </p15:clr>
        </p15:guide>
        <p15:guide id="4" pos="712">
          <p15:clr>
            <a:srgbClr val="FBAE40"/>
          </p15:clr>
        </p15:guide>
        <p15:guide id="5" orient="horz" pos="304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Quote – Option 2 - Mono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Graphic 10">
            <a:extLst>
              <a:ext uri="{FF2B5EF4-FFF2-40B4-BE49-F238E27FC236}">
                <a16:creationId xmlns:a16="http://schemas.microsoft.com/office/drawing/2014/main" id="{ABD985B1-EAFD-4927-BB45-39E8D95C9E7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11"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0"/>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solidFill>
                  <a:schemeClr val="bg1"/>
                </a:solidFill>
                <a:latin typeface="+mn-lt"/>
              </a:rPr>
              <a:t>”</a:t>
            </a:r>
          </a:p>
        </p:txBody>
      </p:sp>
      <p:sp>
        <p:nvSpPr>
          <p:cNvPr id="13"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0" y="4825907"/>
            <a:ext cx="9144000" cy="544513"/>
          </a:xfrm>
        </p:spPr>
        <p:txBody>
          <a:bodyPr/>
          <a:lstStyle>
            <a:lvl1pPr marL="0" indent="0" algn="ctr">
              <a:buFont typeface="Arial" charset="0"/>
              <a:buNone/>
              <a:defRPr b="1">
                <a:solidFill>
                  <a:schemeClr val="accent2"/>
                </a:solidFill>
                <a:latin typeface="+mn-lt"/>
              </a:defRPr>
            </a:lvl1pPr>
          </a:lstStyle>
          <a:p>
            <a:pPr lvl="0"/>
            <a:r>
              <a:rPr lang="en-US" dirty="0"/>
              <a:t>Author</a:t>
            </a:r>
          </a:p>
        </p:txBody>
      </p:sp>
      <p:sp>
        <p:nvSpPr>
          <p:cNvPr id="10" name="Title 1">
            <a:extLst>
              <a:ext uri="{FF2B5EF4-FFF2-40B4-BE49-F238E27FC236}">
                <a16:creationId xmlns:a16="http://schemas.microsoft.com/office/drawing/2014/main" id="{30154A64-3E18-4B3A-9175-6FA1501DBECA}"/>
              </a:ext>
            </a:extLst>
          </p:cNvPr>
          <p:cNvSpPr>
            <a:spLocks noGrp="1"/>
          </p:cNvSpPr>
          <p:nvPr>
            <p:ph type="ctrTitle" hasCustomPrompt="1"/>
          </p:nvPr>
        </p:nvSpPr>
        <p:spPr>
          <a:xfrm>
            <a:off x="1519239" y="2355273"/>
            <a:ext cx="9144000" cy="1854262"/>
          </a:xfrm>
        </p:spPr>
        <p:txBody>
          <a:bodyPr anchor="ctr"/>
          <a:lstStyle>
            <a:lvl1pPr algn="ctr">
              <a:defRPr sz="4500" b="1">
                <a:solidFill>
                  <a:schemeClr val="bg1"/>
                </a:solidFill>
                <a:latin typeface="+mn-lt"/>
              </a:defRPr>
            </a:lvl1pPr>
          </a:lstStyle>
          <a:p>
            <a:r>
              <a:rPr lang="en-US" dirty="0"/>
              <a:t>Quote – Option 2 Monogram</a:t>
            </a:r>
          </a:p>
        </p:txBody>
      </p:sp>
      <p:sp>
        <p:nvSpPr>
          <p:cNvPr id="9" name="Subtitle 2">
            <a:extLst>
              <a:ext uri="{FF2B5EF4-FFF2-40B4-BE49-F238E27FC236}">
                <a16:creationId xmlns:a16="http://schemas.microsoft.com/office/drawing/2014/main" id="{C3645415-5443-4908-814A-4B85296D5553}"/>
              </a:ext>
            </a:extLst>
          </p:cNvPr>
          <p:cNvSpPr txBox="1">
            <a:spLocks/>
          </p:cNvSpPr>
          <p:nvPr userDrawn="1"/>
        </p:nvSpPr>
        <p:spPr>
          <a:xfrm>
            <a:off x="876289" y="1889033"/>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solidFill>
                  <a:schemeClr val="bg1"/>
                </a:solidFill>
                <a:latin typeface="+mn-lt"/>
              </a:rPr>
              <a:t>“</a:t>
            </a:r>
          </a:p>
        </p:txBody>
      </p:sp>
    </p:spTree>
    <p:extLst>
      <p:ext uri="{BB962C8B-B14F-4D97-AF65-F5344CB8AC3E}">
        <p14:creationId xmlns:p14="http://schemas.microsoft.com/office/powerpoint/2010/main" val="18555293"/>
      </p:ext>
    </p:extLst>
  </p:cSld>
  <p:clrMapOvr>
    <a:masterClrMapping/>
  </p:clrMapOvr>
  <p:extLst>
    <p:ext uri="{DCECCB84-F9BA-43D5-87BE-67443E8EF086}">
      <p15:sldGuideLst xmlns:p15="http://schemas.microsoft.com/office/powerpoint/2012/main">
        <p15:guide id="1" pos="5038">
          <p15:clr>
            <a:srgbClr val="FBAE40"/>
          </p15:clr>
        </p15:guide>
        <p15:guide id="2" orient="horz" pos="1474">
          <p15:clr>
            <a:srgbClr val="FBAE40"/>
          </p15:clr>
        </p15:guide>
        <p15:guide id="3" orient="horz" pos="2651">
          <p15:clr>
            <a:srgbClr val="FBAE40"/>
          </p15:clr>
        </p15:guide>
        <p15:guide id="4" pos="712">
          <p15:clr>
            <a:srgbClr val="FBAE40"/>
          </p15:clr>
        </p15:guide>
        <p15:guide id="5" orient="horz" pos="304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Quote – Option 2 - Picture Backgro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CF17A1-ED95-1C42-BBA5-445814959C5B}"/>
              </a:ext>
            </a:extLst>
          </p:cNvPr>
          <p:cNvSpPr/>
          <p:nvPr userDrawn="1"/>
        </p:nvSpPr>
        <p:spPr>
          <a:xfrm>
            <a:off x="-3" y="0"/>
            <a:ext cx="12192000" cy="6858000"/>
          </a:xfrm>
          <a:prstGeom prst="rect">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2" name="TextBox 11">
            <a:extLst>
              <a:ext uri="{FF2B5EF4-FFF2-40B4-BE49-F238E27FC236}">
                <a16:creationId xmlns:a16="http://schemas.microsoft.com/office/drawing/2014/main" id="{1E5C3496-6102-5741-9EDB-99E97DA03433}"/>
              </a:ext>
            </a:extLst>
          </p:cNvPr>
          <p:cNvSpPr txBox="1"/>
          <p:nvPr userDrawn="1"/>
        </p:nvSpPr>
        <p:spPr>
          <a:xfrm>
            <a:off x="-3" y="-426745"/>
            <a:ext cx="12192003" cy="253916"/>
          </a:xfrm>
          <a:prstGeom prst="rect">
            <a:avLst/>
          </a:prstGeom>
          <a:solidFill>
            <a:schemeClr val="bg1"/>
          </a:solidFill>
        </p:spPr>
        <p:txBody>
          <a:bodyPr wrap="square" rtlCol="0">
            <a:spAutoFit/>
          </a:bodyPr>
          <a:lstStyle/>
          <a:p>
            <a:pPr algn="ctr"/>
            <a:r>
              <a:rPr lang="pl-PL" sz="1050" dirty="0">
                <a:solidFill>
                  <a:schemeClr val="accent2"/>
                </a:solidFill>
                <a:latin typeface="+mj-lt"/>
              </a:rPr>
              <a:t>To insert a background image, right-click on the slide – select FORMAT BACKGROUND &gt; Picture or texture fill</a:t>
            </a:r>
            <a:endParaRPr lang="bg-BG" sz="1050" dirty="0">
              <a:solidFill>
                <a:schemeClr val="accent2"/>
              </a:solidFill>
              <a:latin typeface="+mj-lt"/>
            </a:endParaRPr>
          </a:p>
        </p:txBody>
      </p:sp>
      <p:sp>
        <p:nvSpPr>
          <p:cNvPr id="13"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0"/>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solidFill>
                  <a:schemeClr val="bg1"/>
                </a:solidFill>
                <a:latin typeface="+mj-lt"/>
              </a:rPr>
              <a:t>”</a:t>
            </a:r>
          </a:p>
        </p:txBody>
      </p:sp>
      <p:sp>
        <p:nvSpPr>
          <p:cNvPr id="15"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0" y="4825907"/>
            <a:ext cx="9144000" cy="544513"/>
          </a:xfrm>
        </p:spPr>
        <p:txBody>
          <a:bodyPr/>
          <a:lstStyle>
            <a:lvl1pPr marL="0" indent="0" algn="ctr">
              <a:buFont typeface="Arial" charset="0"/>
              <a:buNone/>
              <a:defRPr b="1">
                <a:solidFill>
                  <a:schemeClr val="accent2"/>
                </a:solidFill>
                <a:latin typeface="+mj-lt"/>
              </a:defRPr>
            </a:lvl1pPr>
          </a:lstStyle>
          <a:p>
            <a:pPr lvl="0"/>
            <a:r>
              <a:rPr lang="en-US" dirty="0"/>
              <a:t>Author</a:t>
            </a:r>
          </a:p>
        </p:txBody>
      </p:sp>
      <p:sp>
        <p:nvSpPr>
          <p:cNvPr id="8" name="Title 1">
            <a:extLst>
              <a:ext uri="{FF2B5EF4-FFF2-40B4-BE49-F238E27FC236}">
                <a16:creationId xmlns:a16="http://schemas.microsoft.com/office/drawing/2014/main" id="{93C43EA4-87C9-4342-86BE-4322339295CF}"/>
              </a:ext>
            </a:extLst>
          </p:cNvPr>
          <p:cNvSpPr>
            <a:spLocks noGrp="1"/>
          </p:cNvSpPr>
          <p:nvPr>
            <p:ph type="ctrTitle" hasCustomPrompt="1"/>
          </p:nvPr>
        </p:nvSpPr>
        <p:spPr>
          <a:xfrm>
            <a:off x="1519239" y="2355273"/>
            <a:ext cx="9144000" cy="1854262"/>
          </a:xfrm>
        </p:spPr>
        <p:txBody>
          <a:bodyPr anchor="ctr"/>
          <a:lstStyle>
            <a:lvl1pPr algn="ctr">
              <a:defRPr sz="4500" b="1">
                <a:solidFill>
                  <a:schemeClr val="bg1"/>
                </a:solidFill>
                <a:latin typeface="+mj-lt"/>
              </a:defRPr>
            </a:lvl1pPr>
          </a:lstStyle>
          <a:p>
            <a:r>
              <a:rPr lang="en-US" dirty="0"/>
              <a:t>Quote – Option 2 </a:t>
            </a:r>
            <a:br>
              <a:rPr lang="en-US" dirty="0"/>
            </a:br>
            <a:r>
              <a:rPr lang="en-US" dirty="0"/>
              <a:t>Picture Background</a:t>
            </a:r>
          </a:p>
        </p:txBody>
      </p:sp>
      <p:sp>
        <p:nvSpPr>
          <p:cNvPr id="9" name="Subtitle 2">
            <a:extLst>
              <a:ext uri="{FF2B5EF4-FFF2-40B4-BE49-F238E27FC236}">
                <a16:creationId xmlns:a16="http://schemas.microsoft.com/office/drawing/2014/main" id="{3CA2A05F-4A0A-415F-BFA7-7791EAE63FB4}"/>
              </a:ext>
            </a:extLst>
          </p:cNvPr>
          <p:cNvSpPr txBox="1">
            <a:spLocks/>
          </p:cNvSpPr>
          <p:nvPr userDrawn="1"/>
        </p:nvSpPr>
        <p:spPr>
          <a:xfrm>
            <a:off x="876289" y="1889033"/>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solidFill>
                  <a:schemeClr val="bg1"/>
                </a:solidFill>
                <a:latin typeface="+mj-lt"/>
              </a:rPr>
              <a:t>“</a:t>
            </a:r>
          </a:p>
        </p:txBody>
      </p:sp>
    </p:spTree>
    <p:extLst>
      <p:ext uri="{BB962C8B-B14F-4D97-AF65-F5344CB8AC3E}">
        <p14:creationId xmlns:p14="http://schemas.microsoft.com/office/powerpoint/2010/main" val="1135297292"/>
      </p:ext>
    </p:extLst>
  </p:cSld>
  <p:clrMapOvr>
    <a:masterClrMapping/>
  </p:clrMapOvr>
  <p:extLst>
    <p:ext uri="{DCECCB84-F9BA-43D5-87BE-67443E8EF086}">
      <p15:sldGuideLst xmlns:p15="http://schemas.microsoft.com/office/powerpoint/2012/main">
        <p15:guide id="1" pos="718">
          <p15:clr>
            <a:srgbClr val="FBAE40"/>
          </p15:clr>
        </p15:guide>
        <p15:guide id="2" orient="horz" pos="2651">
          <p15:clr>
            <a:srgbClr val="FBAE40"/>
          </p15:clr>
        </p15:guide>
        <p15:guide id="3" pos="5038">
          <p15:clr>
            <a:srgbClr val="FBAE40"/>
          </p15:clr>
        </p15:guide>
        <p15:guide id="4" orient="horz" pos="1474">
          <p15:clr>
            <a:srgbClr val="FBAE40"/>
          </p15:clr>
        </p15:guide>
        <p15:guide id="5" orient="horz" pos="304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toryboard – 4 Pictures">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536361" y="1762739"/>
            <a:ext cx="4359731" cy="4308464"/>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chemeClr val="accent1"/>
                </a:solidFill>
                <a:latin typeface="+mj-lt"/>
              </a:defRPr>
            </a:lvl1pPr>
          </a:lstStyle>
          <a:p>
            <a:r>
              <a:rPr lang="en-US" dirty="0"/>
              <a:t>Storyboard – 4 Pictures</a:t>
            </a:r>
          </a:p>
        </p:txBody>
      </p:sp>
      <p:sp>
        <p:nvSpPr>
          <p:cNvPr id="15" name="Picture Placeholder 3">
            <a:extLst>
              <a:ext uri="{FF2B5EF4-FFF2-40B4-BE49-F238E27FC236}">
                <a16:creationId xmlns:a16="http://schemas.microsoft.com/office/drawing/2014/main" id="{CC77B04A-66B3-FE4F-8CF2-1B1B16B9343D}"/>
              </a:ext>
            </a:extLst>
          </p:cNvPr>
          <p:cNvSpPr>
            <a:spLocks noGrp="1"/>
          </p:cNvSpPr>
          <p:nvPr>
            <p:ph type="pic" sz="quarter" idx="15"/>
          </p:nvPr>
        </p:nvSpPr>
        <p:spPr>
          <a:xfrm>
            <a:off x="8611568" y="1762739"/>
            <a:ext cx="3044075" cy="4308464"/>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6" name="Picture Placeholder 3">
            <a:extLst>
              <a:ext uri="{FF2B5EF4-FFF2-40B4-BE49-F238E27FC236}">
                <a16:creationId xmlns:a16="http://schemas.microsoft.com/office/drawing/2014/main" id="{21F1406A-D302-0942-B0F0-9C31FDC0B232}"/>
              </a:ext>
            </a:extLst>
          </p:cNvPr>
          <p:cNvSpPr>
            <a:spLocks noGrp="1"/>
          </p:cNvSpPr>
          <p:nvPr>
            <p:ph type="pic" sz="quarter" idx="16"/>
          </p:nvPr>
        </p:nvSpPr>
        <p:spPr>
          <a:xfrm>
            <a:off x="5231792" y="1762741"/>
            <a:ext cx="3044075"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7" name="Picture Placeholder 3">
            <a:extLst>
              <a:ext uri="{FF2B5EF4-FFF2-40B4-BE49-F238E27FC236}">
                <a16:creationId xmlns:a16="http://schemas.microsoft.com/office/drawing/2014/main" id="{F68787C0-3F5F-944B-AD05-6E8E612FC45B}"/>
              </a:ext>
            </a:extLst>
          </p:cNvPr>
          <p:cNvSpPr>
            <a:spLocks noGrp="1"/>
          </p:cNvSpPr>
          <p:nvPr>
            <p:ph type="pic" sz="quarter" idx="17"/>
          </p:nvPr>
        </p:nvSpPr>
        <p:spPr>
          <a:xfrm>
            <a:off x="5231792" y="4056000"/>
            <a:ext cx="3044075"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9"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6"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2356243120"/>
      </p:ext>
    </p:extLst>
  </p:cSld>
  <p:clrMapOvr>
    <a:masterClrMapping/>
  </p:clrMapOvr>
  <p:extLst>
    <p:ext uri="{DCECCB84-F9BA-43D5-87BE-67443E8EF086}">
      <p15:sldGuideLst xmlns:p15="http://schemas.microsoft.com/office/powerpoint/2012/main">
        <p15:guide id="1" pos="254">
          <p15:clr>
            <a:srgbClr val="FBAE40"/>
          </p15:clr>
        </p15:guide>
        <p15:guide id="2" orient="horz" pos="3820">
          <p15:clr>
            <a:srgbClr val="FBAE40"/>
          </p15:clr>
        </p15:guide>
        <p15:guide id="3" pos="5279">
          <p15:clr>
            <a:srgbClr val="FBAE40"/>
          </p15:clr>
        </p15:guide>
        <p15:guide id="4" pos="5369">
          <p15:clr>
            <a:srgbClr val="FBAE40"/>
          </p15:clr>
        </p15:guide>
        <p15:guide id="5" pos="5508">
          <p15:clr>
            <a:srgbClr val="FBAE40"/>
          </p15:clr>
        </p15:guide>
        <p15:guide id="6" orient="horz" pos="1110">
          <p15:clr>
            <a:srgbClr val="FBAE40"/>
          </p15:clr>
        </p15:guide>
        <p15:guide id="7" orient="horz" pos="4252">
          <p15:clr>
            <a:srgbClr val="FBAE40"/>
          </p15:clr>
        </p15:guide>
        <p15:guide id="8" pos="2312">
          <p15:clr>
            <a:srgbClr val="FBAE40"/>
          </p15:clr>
        </p15:guide>
        <p15:guide id="9" pos="2471">
          <p15:clr>
            <a:srgbClr val="FBAE40"/>
          </p15:clr>
        </p15:guide>
        <p15:guide id="10" pos="3907">
          <p15:clr>
            <a:srgbClr val="FBAE40"/>
          </p15:clr>
        </p15:guide>
        <p15:guide id="11" pos="4066">
          <p15:clr>
            <a:srgbClr val="FBAE40"/>
          </p15:clr>
        </p15:guide>
        <p15:guide id="12" orient="horz" pos="2558">
          <p15:clr>
            <a:srgbClr val="FBAE40"/>
          </p15:clr>
        </p15:guide>
        <p15:guide id="13" orient="horz" pos="2380">
          <p15:clr>
            <a:srgbClr val="FBAE40"/>
          </p15:clr>
        </p15:guide>
        <p15:guide id="14" orient="horz" pos="43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toryboard – 6 Pictures">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536361" y="1762739"/>
            <a:ext cx="2415184" cy="4308464"/>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chemeClr val="accent1"/>
                </a:solidFill>
                <a:latin typeface="+mj-lt"/>
              </a:defRPr>
            </a:lvl1pPr>
          </a:lstStyle>
          <a:p>
            <a:r>
              <a:rPr lang="en-US" dirty="0"/>
              <a:t>Storyboard – 6 Pictures</a:t>
            </a:r>
          </a:p>
        </p:txBody>
      </p:sp>
      <p:sp>
        <p:nvSpPr>
          <p:cNvPr id="16" name="Picture Placeholder 3">
            <a:extLst>
              <a:ext uri="{FF2B5EF4-FFF2-40B4-BE49-F238E27FC236}">
                <a16:creationId xmlns:a16="http://schemas.microsoft.com/office/drawing/2014/main" id="{21F1406A-D302-0942-B0F0-9C31FDC0B232}"/>
              </a:ext>
            </a:extLst>
          </p:cNvPr>
          <p:cNvSpPr>
            <a:spLocks noGrp="1"/>
          </p:cNvSpPr>
          <p:nvPr>
            <p:ph type="pic" sz="quarter" idx="16"/>
          </p:nvPr>
        </p:nvSpPr>
        <p:spPr>
          <a:xfrm>
            <a:off x="3296889" y="1762741"/>
            <a:ext cx="2627419"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7" name="Picture Placeholder 3">
            <a:extLst>
              <a:ext uri="{FF2B5EF4-FFF2-40B4-BE49-F238E27FC236}">
                <a16:creationId xmlns:a16="http://schemas.microsoft.com/office/drawing/2014/main" id="{F68787C0-3F5F-944B-AD05-6E8E612FC45B}"/>
              </a:ext>
            </a:extLst>
          </p:cNvPr>
          <p:cNvSpPr>
            <a:spLocks noGrp="1"/>
          </p:cNvSpPr>
          <p:nvPr>
            <p:ph type="pic" sz="quarter" idx="17"/>
          </p:nvPr>
        </p:nvSpPr>
        <p:spPr>
          <a:xfrm>
            <a:off x="3296889" y="4056000"/>
            <a:ext cx="2627419"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20" name="Picture Placeholder 3">
            <a:extLst>
              <a:ext uri="{FF2B5EF4-FFF2-40B4-BE49-F238E27FC236}">
                <a16:creationId xmlns:a16="http://schemas.microsoft.com/office/drawing/2014/main" id="{54898284-5773-2C46-A187-25145849B57B}"/>
              </a:ext>
            </a:extLst>
          </p:cNvPr>
          <p:cNvSpPr>
            <a:spLocks noGrp="1"/>
          </p:cNvSpPr>
          <p:nvPr>
            <p:ph type="pic" sz="quarter" idx="18"/>
          </p:nvPr>
        </p:nvSpPr>
        <p:spPr>
          <a:xfrm>
            <a:off x="6267692" y="1762741"/>
            <a:ext cx="2627419"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21" name="Picture Placeholder 3">
            <a:extLst>
              <a:ext uri="{FF2B5EF4-FFF2-40B4-BE49-F238E27FC236}">
                <a16:creationId xmlns:a16="http://schemas.microsoft.com/office/drawing/2014/main" id="{861B7A5A-FF1D-0348-9380-8CE01CFD5651}"/>
              </a:ext>
            </a:extLst>
          </p:cNvPr>
          <p:cNvSpPr>
            <a:spLocks noGrp="1"/>
          </p:cNvSpPr>
          <p:nvPr>
            <p:ph type="pic" sz="quarter" idx="19"/>
          </p:nvPr>
        </p:nvSpPr>
        <p:spPr>
          <a:xfrm>
            <a:off x="6267692" y="4056000"/>
            <a:ext cx="2627419"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22" name="Picture Placeholder 3">
            <a:extLst>
              <a:ext uri="{FF2B5EF4-FFF2-40B4-BE49-F238E27FC236}">
                <a16:creationId xmlns:a16="http://schemas.microsoft.com/office/drawing/2014/main" id="{522D17D8-E5FE-8342-ACA9-789AE4B3C597}"/>
              </a:ext>
            </a:extLst>
          </p:cNvPr>
          <p:cNvSpPr>
            <a:spLocks noGrp="1"/>
          </p:cNvSpPr>
          <p:nvPr>
            <p:ph type="pic" sz="quarter" idx="20"/>
          </p:nvPr>
        </p:nvSpPr>
        <p:spPr>
          <a:xfrm>
            <a:off x="9240455" y="1762739"/>
            <a:ext cx="2415184" cy="4308464"/>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3" name="Straight Connector 22">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TextBox 27">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9"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887648813"/>
      </p:ext>
    </p:extLst>
  </p:cSld>
  <p:clrMapOvr>
    <a:masterClrMapping/>
  </p:clrMapOvr>
  <p:extLst>
    <p:ext uri="{DCECCB84-F9BA-43D5-87BE-67443E8EF086}">
      <p15:sldGuideLst xmlns:p15="http://schemas.microsoft.com/office/powerpoint/2012/main">
        <p15:guide id="1" orient="horz" pos="2380">
          <p15:clr>
            <a:srgbClr val="FBAE40"/>
          </p15:clr>
        </p15:guide>
        <p15:guide id="2" pos="254">
          <p15:clr>
            <a:srgbClr val="FBAE40"/>
          </p15:clr>
        </p15:guide>
        <p15:guide id="3" orient="horz" pos="2558">
          <p15:clr>
            <a:srgbClr val="FBAE40"/>
          </p15:clr>
        </p15:guide>
        <p15:guide id="4" pos="1391">
          <p15:clr>
            <a:srgbClr val="FBAE40"/>
          </p15:clr>
        </p15:guide>
        <p15:guide id="5" pos="1556">
          <p15:clr>
            <a:srgbClr val="FBAE40"/>
          </p15:clr>
        </p15:guide>
        <p15:guide id="6" pos="2802">
          <p15:clr>
            <a:srgbClr val="FBAE40"/>
          </p15:clr>
        </p15:guide>
        <p15:guide id="7" pos="2960">
          <p15:clr>
            <a:srgbClr val="FBAE40"/>
          </p15:clr>
        </p15:guide>
        <p15:guide id="8" pos="4199">
          <p15:clr>
            <a:srgbClr val="FBAE40"/>
          </p15:clr>
        </p15:guide>
        <p15:guide id="9" pos="4364">
          <p15:clr>
            <a:srgbClr val="FBAE40"/>
          </p15:clr>
        </p15:guide>
        <p15:guide id="10" pos="5508">
          <p15:clr>
            <a:srgbClr val="FBAE40"/>
          </p15:clr>
        </p15:guide>
        <p15:guide id="11" pos="5369">
          <p15:clr>
            <a:srgbClr val="FBAE40"/>
          </p15:clr>
        </p15:guide>
        <p15:guide id="12" pos="5279">
          <p15:clr>
            <a:srgbClr val="FBAE40"/>
          </p15:clr>
        </p15:guide>
        <p15:guide id="13" orient="horz" pos="3820">
          <p15:clr>
            <a:srgbClr val="FBAE40"/>
          </p15:clr>
        </p15:guide>
        <p15:guide id="14" orient="horz" pos="4252">
          <p15:clr>
            <a:srgbClr val="FBAE40"/>
          </p15:clr>
        </p15:guide>
        <p15:guide id="15" orient="horz" pos="1110">
          <p15:clr>
            <a:srgbClr val="FBAE40"/>
          </p15:clr>
        </p15:guide>
        <p15:guide id="16" orient="horz" pos="43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act us - Option 1">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chemeClr val="accent1"/>
                </a:solidFill>
                <a:latin typeface="+mj-lt"/>
              </a:defRPr>
            </a:lvl1pPr>
          </a:lstStyle>
          <a:p>
            <a:r>
              <a:rPr lang="en-US" dirty="0"/>
              <a:t>Contact us - Option 1</a:t>
            </a:r>
          </a:p>
        </p:txBody>
      </p:sp>
      <p:sp>
        <p:nvSpPr>
          <p:cNvPr id="17" name="Google Shape;1039;p98">
            <a:extLst>
              <a:ext uri="{FF2B5EF4-FFF2-40B4-BE49-F238E27FC236}">
                <a16:creationId xmlns:a16="http://schemas.microsoft.com/office/drawing/2014/main" id="{7CBA5E02-1A72-AA4C-BA0B-45590218EFC5}"/>
              </a:ext>
            </a:extLst>
          </p:cNvPr>
          <p:cNvSpPr/>
          <p:nvPr userDrawn="1"/>
        </p:nvSpPr>
        <p:spPr>
          <a:xfrm>
            <a:off x="786643" y="2728764"/>
            <a:ext cx="299728" cy="299807"/>
          </a:xfrm>
          <a:custGeom>
            <a:avLst/>
            <a:gdLst/>
            <a:ahLst/>
            <a:cxnLst/>
            <a:rect l="l" t="t" r="r" b="b"/>
            <a:pathLst>
              <a:path w="379" h="380" extrusionOk="0">
                <a:moveTo>
                  <a:pt x="362" y="283"/>
                </a:moveTo>
                <a:lnTo>
                  <a:pt x="314" y="245"/>
                </a:lnTo>
                <a:cubicBezTo>
                  <a:pt x="304" y="236"/>
                  <a:pt x="288" y="236"/>
                  <a:pt x="277" y="244"/>
                </a:cubicBezTo>
                <a:lnTo>
                  <a:pt x="237" y="274"/>
                </a:lnTo>
                <a:cubicBezTo>
                  <a:pt x="232" y="278"/>
                  <a:pt x="225" y="277"/>
                  <a:pt x="220" y="272"/>
                </a:cubicBezTo>
                <a:lnTo>
                  <a:pt x="160" y="218"/>
                </a:lnTo>
                <a:lnTo>
                  <a:pt x="105" y="157"/>
                </a:lnTo>
                <a:cubicBezTo>
                  <a:pt x="100" y="152"/>
                  <a:pt x="100" y="146"/>
                  <a:pt x="103" y="141"/>
                </a:cubicBezTo>
                <a:lnTo>
                  <a:pt x="133" y="100"/>
                </a:lnTo>
                <a:cubicBezTo>
                  <a:pt x="142" y="89"/>
                  <a:pt x="141" y="74"/>
                  <a:pt x="132" y="63"/>
                </a:cubicBezTo>
                <a:lnTo>
                  <a:pt x="94" y="15"/>
                </a:lnTo>
                <a:cubicBezTo>
                  <a:pt x="82" y="1"/>
                  <a:pt x="61" y="0"/>
                  <a:pt x="48" y="13"/>
                </a:cubicBezTo>
                <a:lnTo>
                  <a:pt x="9" y="53"/>
                </a:lnTo>
                <a:cubicBezTo>
                  <a:pt x="3" y="60"/>
                  <a:pt x="0" y="69"/>
                  <a:pt x="0" y="78"/>
                </a:cubicBezTo>
                <a:cubicBezTo>
                  <a:pt x="4" y="157"/>
                  <a:pt x="40" y="233"/>
                  <a:pt x="93" y="285"/>
                </a:cubicBezTo>
                <a:cubicBezTo>
                  <a:pt x="146" y="338"/>
                  <a:pt x="221" y="374"/>
                  <a:pt x="300" y="378"/>
                </a:cubicBezTo>
                <a:cubicBezTo>
                  <a:pt x="309" y="379"/>
                  <a:pt x="318" y="375"/>
                  <a:pt x="324" y="369"/>
                </a:cubicBezTo>
                <a:lnTo>
                  <a:pt x="364" y="328"/>
                </a:lnTo>
                <a:cubicBezTo>
                  <a:pt x="378" y="316"/>
                  <a:pt x="377" y="294"/>
                  <a:pt x="362" y="283"/>
                </a:cubicBezTo>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350" dirty="0">
              <a:solidFill>
                <a:srgbClr val="000000"/>
              </a:solidFill>
              <a:latin typeface="+mj-lt"/>
              <a:ea typeface="Calibri"/>
              <a:cs typeface="Calibri"/>
              <a:sym typeface="Calibri"/>
            </a:endParaRPr>
          </a:p>
        </p:txBody>
      </p:sp>
      <p:sp>
        <p:nvSpPr>
          <p:cNvPr id="18" name="Google Shape;1063;p98">
            <a:extLst>
              <a:ext uri="{FF2B5EF4-FFF2-40B4-BE49-F238E27FC236}">
                <a16:creationId xmlns:a16="http://schemas.microsoft.com/office/drawing/2014/main" id="{0D69BA64-6551-1D47-B29B-DCBD8A41F41D}"/>
              </a:ext>
            </a:extLst>
          </p:cNvPr>
          <p:cNvSpPr/>
          <p:nvPr userDrawn="1"/>
        </p:nvSpPr>
        <p:spPr>
          <a:xfrm>
            <a:off x="786642" y="4137364"/>
            <a:ext cx="299727" cy="230084"/>
          </a:xfrm>
          <a:custGeom>
            <a:avLst/>
            <a:gdLst/>
            <a:ahLst/>
            <a:cxnLst/>
            <a:rect l="l" t="t" r="r" b="b"/>
            <a:pathLst>
              <a:path w="380" h="289" extrusionOk="0">
                <a:moveTo>
                  <a:pt x="183" y="180"/>
                </a:moveTo>
                <a:cubicBezTo>
                  <a:pt x="188" y="184"/>
                  <a:pt x="195" y="184"/>
                  <a:pt x="199" y="180"/>
                </a:cubicBezTo>
                <a:lnTo>
                  <a:pt x="375" y="16"/>
                </a:lnTo>
                <a:cubicBezTo>
                  <a:pt x="379" y="10"/>
                  <a:pt x="378" y="0"/>
                  <a:pt x="366" y="0"/>
                </a:cubicBezTo>
                <a:lnTo>
                  <a:pt x="17" y="1"/>
                </a:lnTo>
                <a:cubicBezTo>
                  <a:pt x="8" y="1"/>
                  <a:pt x="0" y="9"/>
                  <a:pt x="7" y="17"/>
                </a:cubicBezTo>
                <a:lnTo>
                  <a:pt x="183" y="180"/>
                </a:lnTo>
                <a:close/>
                <a:moveTo>
                  <a:pt x="378" y="80"/>
                </a:moveTo>
                <a:cubicBezTo>
                  <a:pt x="378" y="72"/>
                  <a:pt x="369" y="68"/>
                  <a:pt x="363" y="73"/>
                </a:cubicBezTo>
                <a:lnTo>
                  <a:pt x="225" y="200"/>
                </a:lnTo>
                <a:cubicBezTo>
                  <a:pt x="216" y="209"/>
                  <a:pt x="204" y="213"/>
                  <a:pt x="191" y="213"/>
                </a:cubicBezTo>
                <a:cubicBezTo>
                  <a:pt x="179" y="213"/>
                  <a:pt x="167" y="209"/>
                  <a:pt x="158" y="201"/>
                </a:cubicBezTo>
                <a:lnTo>
                  <a:pt x="21" y="73"/>
                </a:lnTo>
                <a:cubicBezTo>
                  <a:pt x="15" y="68"/>
                  <a:pt x="5" y="72"/>
                  <a:pt x="5" y="80"/>
                </a:cubicBezTo>
                <a:cubicBezTo>
                  <a:pt x="5" y="115"/>
                  <a:pt x="5" y="210"/>
                  <a:pt x="5" y="257"/>
                </a:cubicBezTo>
                <a:cubicBezTo>
                  <a:pt x="5" y="274"/>
                  <a:pt x="19" y="288"/>
                  <a:pt x="36" y="288"/>
                </a:cubicBezTo>
                <a:lnTo>
                  <a:pt x="347" y="288"/>
                </a:lnTo>
                <a:cubicBezTo>
                  <a:pt x="364" y="288"/>
                  <a:pt x="378" y="274"/>
                  <a:pt x="378" y="257"/>
                </a:cubicBezTo>
                <a:lnTo>
                  <a:pt x="378" y="80"/>
                </a:ln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350" dirty="0">
              <a:solidFill>
                <a:srgbClr val="000000"/>
              </a:solidFill>
              <a:latin typeface="+mj-lt"/>
              <a:ea typeface="Calibri"/>
              <a:cs typeface="Calibri"/>
              <a:sym typeface="Calibri"/>
            </a:endParaRPr>
          </a:p>
        </p:txBody>
      </p:sp>
      <p:sp>
        <p:nvSpPr>
          <p:cNvPr id="21" name="Google Shape;1234;p98">
            <a:extLst>
              <a:ext uri="{FF2B5EF4-FFF2-40B4-BE49-F238E27FC236}">
                <a16:creationId xmlns:a16="http://schemas.microsoft.com/office/drawing/2014/main" id="{1489A2A8-96C8-D24A-BA34-22BF5BDD01D1}"/>
              </a:ext>
            </a:extLst>
          </p:cNvPr>
          <p:cNvSpPr/>
          <p:nvPr userDrawn="1"/>
        </p:nvSpPr>
        <p:spPr>
          <a:xfrm>
            <a:off x="786642" y="4747608"/>
            <a:ext cx="296245" cy="296322"/>
          </a:xfrm>
          <a:custGeom>
            <a:avLst/>
            <a:gdLst/>
            <a:ahLst/>
            <a:cxnLst/>
            <a:rect l="l" t="t" r="r" b="b"/>
            <a:pathLst>
              <a:path w="375" h="375" extrusionOk="0">
                <a:moveTo>
                  <a:pt x="187" y="0"/>
                </a:moveTo>
                <a:cubicBezTo>
                  <a:pt x="84" y="0"/>
                  <a:pt x="0" y="83"/>
                  <a:pt x="0" y="187"/>
                </a:cubicBezTo>
                <a:cubicBezTo>
                  <a:pt x="0" y="290"/>
                  <a:pt x="84" y="374"/>
                  <a:pt x="187" y="374"/>
                </a:cubicBezTo>
                <a:cubicBezTo>
                  <a:pt x="291" y="374"/>
                  <a:pt x="374" y="290"/>
                  <a:pt x="374" y="187"/>
                </a:cubicBezTo>
                <a:cubicBezTo>
                  <a:pt x="374" y="83"/>
                  <a:pt x="291" y="0"/>
                  <a:pt x="187" y="0"/>
                </a:cubicBezTo>
                <a:close/>
                <a:moveTo>
                  <a:pt x="211" y="267"/>
                </a:moveTo>
                <a:cubicBezTo>
                  <a:pt x="199" y="279"/>
                  <a:pt x="195" y="301"/>
                  <a:pt x="190" y="317"/>
                </a:cubicBezTo>
                <a:cubicBezTo>
                  <a:pt x="190" y="320"/>
                  <a:pt x="187" y="323"/>
                  <a:pt x="184" y="325"/>
                </a:cubicBezTo>
                <a:lnTo>
                  <a:pt x="176" y="328"/>
                </a:lnTo>
                <a:cubicBezTo>
                  <a:pt x="172" y="331"/>
                  <a:pt x="166" y="330"/>
                  <a:pt x="162" y="326"/>
                </a:cubicBezTo>
                <a:cubicBezTo>
                  <a:pt x="155" y="319"/>
                  <a:pt x="148" y="308"/>
                  <a:pt x="148" y="297"/>
                </a:cubicBezTo>
                <a:cubicBezTo>
                  <a:pt x="148" y="279"/>
                  <a:pt x="117" y="285"/>
                  <a:pt x="117" y="247"/>
                </a:cubicBezTo>
                <a:cubicBezTo>
                  <a:pt x="117" y="217"/>
                  <a:pt x="78" y="199"/>
                  <a:pt x="50" y="212"/>
                </a:cubicBezTo>
                <a:cubicBezTo>
                  <a:pt x="48" y="213"/>
                  <a:pt x="46" y="215"/>
                  <a:pt x="43" y="215"/>
                </a:cubicBezTo>
                <a:cubicBezTo>
                  <a:pt x="39" y="216"/>
                  <a:pt x="34" y="213"/>
                  <a:pt x="33" y="209"/>
                </a:cubicBezTo>
                <a:cubicBezTo>
                  <a:pt x="32" y="202"/>
                  <a:pt x="32" y="194"/>
                  <a:pt x="32" y="187"/>
                </a:cubicBezTo>
                <a:cubicBezTo>
                  <a:pt x="32" y="149"/>
                  <a:pt x="45" y="115"/>
                  <a:pt x="67" y="89"/>
                </a:cubicBezTo>
                <a:cubicBezTo>
                  <a:pt x="67" y="88"/>
                  <a:pt x="67" y="88"/>
                  <a:pt x="68" y="88"/>
                </a:cubicBezTo>
                <a:cubicBezTo>
                  <a:pt x="87" y="66"/>
                  <a:pt x="111" y="49"/>
                  <a:pt x="139" y="40"/>
                </a:cubicBezTo>
                <a:cubicBezTo>
                  <a:pt x="146" y="37"/>
                  <a:pt x="152" y="45"/>
                  <a:pt x="148" y="51"/>
                </a:cubicBezTo>
                <a:cubicBezTo>
                  <a:pt x="145" y="56"/>
                  <a:pt x="144" y="61"/>
                  <a:pt x="144" y="64"/>
                </a:cubicBezTo>
                <a:cubicBezTo>
                  <a:pt x="144" y="81"/>
                  <a:pt x="129" y="91"/>
                  <a:pt x="122" y="89"/>
                </a:cubicBezTo>
                <a:cubicBezTo>
                  <a:pt x="116" y="86"/>
                  <a:pt x="99" y="97"/>
                  <a:pt x="114" y="105"/>
                </a:cubicBezTo>
                <a:lnTo>
                  <a:pt x="123" y="109"/>
                </a:lnTo>
                <a:lnTo>
                  <a:pt x="124" y="110"/>
                </a:lnTo>
                <a:lnTo>
                  <a:pt x="127" y="111"/>
                </a:lnTo>
                <a:cubicBezTo>
                  <a:pt x="155" y="128"/>
                  <a:pt x="149" y="141"/>
                  <a:pt x="137" y="161"/>
                </a:cubicBezTo>
                <a:cubicBezTo>
                  <a:pt x="124" y="183"/>
                  <a:pt x="119" y="161"/>
                  <a:pt x="100" y="155"/>
                </a:cubicBezTo>
                <a:cubicBezTo>
                  <a:pt x="81" y="149"/>
                  <a:pt x="63" y="160"/>
                  <a:pt x="69" y="173"/>
                </a:cubicBezTo>
                <a:cubicBezTo>
                  <a:pt x="75" y="185"/>
                  <a:pt x="94" y="173"/>
                  <a:pt x="106" y="186"/>
                </a:cubicBezTo>
                <a:cubicBezTo>
                  <a:pt x="119" y="198"/>
                  <a:pt x="119" y="217"/>
                  <a:pt x="156" y="205"/>
                </a:cubicBezTo>
                <a:cubicBezTo>
                  <a:pt x="194" y="192"/>
                  <a:pt x="200" y="198"/>
                  <a:pt x="212" y="211"/>
                </a:cubicBezTo>
                <a:cubicBezTo>
                  <a:pt x="223" y="223"/>
                  <a:pt x="229" y="248"/>
                  <a:pt x="211" y="267"/>
                </a:cubicBezTo>
                <a:close/>
                <a:moveTo>
                  <a:pt x="310" y="265"/>
                </a:moveTo>
                <a:cubicBezTo>
                  <a:pt x="295" y="248"/>
                  <a:pt x="310" y="209"/>
                  <a:pt x="292" y="186"/>
                </a:cubicBezTo>
                <a:cubicBezTo>
                  <a:pt x="272" y="162"/>
                  <a:pt x="247" y="187"/>
                  <a:pt x="223" y="149"/>
                </a:cubicBezTo>
                <a:cubicBezTo>
                  <a:pt x="201" y="112"/>
                  <a:pt x="229" y="82"/>
                  <a:pt x="259" y="71"/>
                </a:cubicBezTo>
                <a:cubicBezTo>
                  <a:pt x="267" y="68"/>
                  <a:pt x="275" y="68"/>
                  <a:pt x="284" y="68"/>
                </a:cubicBezTo>
                <a:cubicBezTo>
                  <a:pt x="285" y="68"/>
                  <a:pt x="288" y="68"/>
                  <a:pt x="289" y="70"/>
                </a:cubicBezTo>
                <a:cubicBezTo>
                  <a:pt x="322" y="98"/>
                  <a:pt x="343" y="140"/>
                  <a:pt x="343" y="187"/>
                </a:cubicBezTo>
                <a:cubicBezTo>
                  <a:pt x="343" y="215"/>
                  <a:pt x="335" y="241"/>
                  <a:pt x="323" y="264"/>
                </a:cubicBezTo>
                <a:cubicBezTo>
                  <a:pt x="320" y="268"/>
                  <a:pt x="313" y="269"/>
                  <a:pt x="310" y="265"/>
                </a:cubicBez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350" dirty="0">
              <a:solidFill>
                <a:srgbClr val="000000"/>
              </a:solidFill>
              <a:latin typeface="+mj-lt"/>
              <a:ea typeface="Calibri"/>
              <a:cs typeface="Calibri"/>
              <a:sym typeface="Calibri"/>
            </a:endParaRPr>
          </a:p>
        </p:txBody>
      </p:sp>
      <p:sp>
        <p:nvSpPr>
          <p:cNvPr id="22" name="Google Shape;1349;p98">
            <a:extLst>
              <a:ext uri="{FF2B5EF4-FFF2-40B4-BE49-F238E27FC236}">
                <a16:creationId xmlns:a16="http://schemas.microsoft.com/office/drawing/2014/main" id="{3B508AE4-6F9D-4D49-ADD2-92996C3D9AB7}"/>
              </a:ext>
            </a:extLst>
          </p:cNvPr>
          <p:cNvSpPr/>
          <p:nvPr userDrawn="1"/>
        </p:nvSpPr>
        <p:spPr>
          <a:xfrm>
            <a:off x="800925" y="3401690"/>
            <a:ext cx="264875" cy="362557"/>
          </a:xfrm>
          <a:custGeom>
            <a:avLst/>
            <a:gdLst/>
            <a:ahLst/>
            <a:cxnLst/>
            <a:rect l="l" t="t" r="r" b="b"/>
            <a:pathLst>
              <a:path w="335" h="460" extrusionOk="0">
                <a:moveTo>
                  <a:pt x="167" y="0"/>
                </a:moveTo>
                <a:cubicBezTo>
                  <a:pt x="74" y="0"/>
                  <a:pt x="0" y="76"/>
                  <a:pt x="0" y="169"/>
                </a:cubicBezTo>
                <a:cubicBezTo>
                  <a:pt x="0" y="306"/>
                  <a:pt x="167" y="459"/>
                  <a:pt x="167" y="459"/>
                </a:cubicBezTo>
                <a:cubicBezTo>
                  <a:pt x="167" y="459"/>
                  <a:pt x="334" y="299"/>
                  <a:pt x="334" y="169"/>
                </a:cubicBezTo>
                <a:cubicBezTo>
                  <a:pt x="334" y="76"/>
                  <a:pt x="260" y="0"/>
                  <a:pt x="167" y="0"/>
                </a:cubicBezTo>
                <a:close/>
                <a:moveTo>
                  <a:pt x="167" y="242"/>
                </a:moveTo>
                <a:cubicBezTo>
                  <a:pt x="138" y="242"/>
                  <a:pt x="112" y="225"/>
                  <a:pt x="100" y="197"/>
                </a:cubicBezTo>
                <a:cubicBezTo>
                  <a:pt x="88" y="170"/>
                  <a:pt x="95" y="139"/>
                  <a:pt x="115" y="119"/>
                </a:cubicBezTo>
                <a:cubicBezTo>
                  <a:pt x="136" y="98"/>
                  <a:pt x="167" y="91"/>
                  <a:pt x="194" y="102"/>
                </a:cubicBezTo>
                <a:cubicBezTo>
                  <a:pt x="221" y="113"/>
                  <a:pt x="239" y="140"/>
                  <a:pt x="239" y="169"/>
                </a:cubicBezTo>
                <a:cubicBezTo>
                  <a:pt x="239" y="208"/>
                  <a:pt x="207" y="241"/>
                  <a:pt x="167" y="242"/>
                </a:cubicBez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350" dirty="0">
              <a:solidFill>
                <a:srgbClr val="000000"/>
              </a:solidFill>
              <a:latin typeface="+mj-lt"/>
              <a:ea typeface="Calibri"/>
              <a:cs typeface="Calibri"/>
              <a:sym typeface="Calibri"/>
            </a:endParaRPr>
          </a:p>
        </p:txBody>
      </p:sp>
      <p:sp>
        <p:nvSpPr>
          <p:cNvPr id="28" name="Text Placeholder 2">
            <a:extLst>
              <a:ext uri="{FF2B5EF4-FFF2-40B4-BE49-F238E27FC236}">
                <a16:creationId xmlns:a16="http://schemas.microsoft.com/office/drawing/2014/main" id="{BDE932EE-54AD-DF4F-8330-463839436778}"/>
              </a:ext>
            </a:extLst>
          </p:cNvPr>
          <p:cNvSpPr>
            <a:spLocks noGrp="1"/>
          </p:cNvSpPr>
          <p:nvPr>
            <p:ph type="body" sz="quarter" idx="14" hasCustomPrompt="1"/>
          </p:nvPr>
        </p:nvSpPr>
        <p:spPr>
          <a:xfrm>
            <a:off x="1297156" y="2654243"/>
            <a:ext cx="9875669" cy="448844"/>
          </a:xfrm>
        </p:spPr>
        <p:txBody>
          <a:bodyPr anchor="ctr"/>
          <a:lstStyle>
            <a:lvl1pPr marL="0" indent="0" algn="l">
              <a:buNone/>
              <a:defRPr sz="2400" b="1">
                <a:solidFill>
                  <a:schemeClr val="accent1"/>
                </a:solidFill>
                <a:latin typeface="+mj-lt"/>
                <a:ea typeface="Proxima Nova Rg" panose="02000506030000020004" pitchFamily="50" charset="0"/>
                <a:cs typeface="Proxima Nova Rg" panose="02000506030000020004" pitchFamily="50" charset="0"/>
              </a:defRPr>
            </a:lvl1pPr>
          </a:lstStyle>
          <a:p>
            <a:pPr lvl="0"/>
            <a:r>
              <a:rPr lang="en-US" dirty="0"/>
              <a:t>Phone</a:t>
            </a:r>
          </a:p>
        </p:txBody>
      </p:sp>
      <p:sp>
        <p:nvSpPr>
          <p:cNvPr id="29" name="Text Placeholder 2">
            <a:extLst>
              <a:ext uri="{FF2B5EF4-FFF2-40B4-BE49-F238E27FC236}">
                <a16:creationId xmlns:a16="http://schemas.microsoft.com/office/drawing/2014/main" id="{84945B78-FF50-A04E-A571-C6082B17CF0D}"/>
              </a:ext>
            </a:extLst>
          </p:cNvPr>
          <p:cNvSpPr>
            <a:spLocks noGrp="1"/>
          </p:cNvSpPr>
          <p:nvPr>
            <p:ph type="body" sz="quarter" idx="15" hasCustomPrompt="1"/>
          </p:nvPr>
        </p:nvSpPr>
        <p:spPr>
          <a:xfrm>
            <a:off x="1297156" y="3379173"/>
            <a:ext cx="9875669" cy="448844"/>
          </a:xfrm>
        </p:spPr>
        <p:txBody>
          <a:bodyPr anchor="ctr">
            <a:normAutofit/>
          </a:bodyPr>
          <a:lstStyle>
            <a:lvl1pPr marL="0" indent="0" algn="l">
              <a:buNone/>
              <a:defRPr sz="2400" b="1">
                <a:solidFill>
                  <a:schemeClr val="accent1"/>
                </a:solidFill>
                <a:latin typeface="+mj-lt"/>
                <a:ea typeface="Proxima Nova Rg" panose="02000506030000020004" pitchFamily="50" charset="0"/>
                <a:cs typeface="Proxima Nova Rg" panose="02000506030000020004" pitchFamily="50" charset="0"/>
              </a:defRPr>
            </a:lvl1pPr>
          </a:lstStyle>
          <a:p>
            <a:pPr lvl="0"/>
            <a:r>
              <a:rPr lang="en-US" dirty="0"/>
              <a:t>Address</a:t>
            </a:r>
          </a:p>
        </p:txBody>
      </p:sp>
      <p:sp>
        <p:nvSpPr>
          <p:cNvPr id="30" name="Text Placeholder 2">
            <a:extLst>
              <a:ext uri="{FF2B5EF4-FFF2-40B4-BE49-F238E27FC236}">
                <a16:creationId xmlns:a16="http://schemas.microsoft.com/office/drawing/2014/main" id="{7F42F73A-EB54-2646-969C-8808E8523DC8}"/>
              </a:ext>
            </a:extLst>
          </p:cNvPr>
          <p:cNvSpPr>
            <a:spLocks noGrp="1"/>
          </p:cNvSpPr>
          <p:nvPr>
            <p:ph type="body" sz="quarter" idx="16" hasCustomPrompt="1"/>
          </p:nvPr>
        </p:nvSpPr>
        <p:spPr>
          <a:xfrm>
            <a:off x="1297156" y="4021724"/>
            <a:ext cx="9875669" cy="448844"/>
          </a:xfrm>
        </p:spPr>
        <p:txBody>
          <a:bodyPr anchor="ctr"/>
          <a:lstStyle>
            <a:lvl1pPr marL="0" indent="0" algn="l">
              <a:buNone/>
              <a:defRPr sz="2400" b="1">
                <a:solidFill>
                  <a:schemeClr val="accent1"/>
                </a:solidFill>
                <a:latin typeface="+mj-lt"/>
                <a:ea typeface="Proxima Nova Rg" panose="02000506030000020004" pitchFamily="50" charset="0"/>
                <a:cs typeface="Proxima Nova Rg" panose="02000506030000020004" pitchFamily="50" charset="0"/>
              </a:defRPr>
            </a:lvl1pPr>
          </a:lstStyle>
          <a:p>
            <a:pPr lvl="0"/>
            <a:r>
              <a:rPr lang="en-US" dirty="0"/>
              <a:t>Email</a:t>
            </a:r>
          </a:p>
        </p:txBody>
      </p:sp>
      <p:sp>
        <p:nvSpPr>
          <p:cNvPr id="31" name="Text Placeholder 2">
            <a:extLst>
              <a:ext uri="{FF2B5EF4-FFF2-40B4-BE49-F238E27FC236}">
                <a16:creationId xmlns:a16="http://schemas.microsoft.com/office/drawing/2014/main" id="{1DC73DA6-C635-B24C-88FB-DB6782AC6746}"/>
              </a:ext>
            </a:extLst>
          </p:cNvPr>
          <p:cNvSpPr>
            <a:spLocks noGrp="1"/>
          </p:cNvSpPr>
          <p:nvPr>
            <p:ph type="body" sz="quarter" idx="17" hasCustomPrompt="1"/>
          </p:nvPr>
        </p:nvSpPr>
        <p:spPr>
          <a:xfrm>
            <a:off x="1297156" y="4680751"/>
            <a:ext cx="9875669" cy="448844"/>
          </a:xfrm>
        </p:spPr>
        <p:txBody>
          <a:bodyPr anchor="ctr">
            <a:normAutofit/>
          </a:bodyPr>
          <a:lstStyle>
            <a:lvl1pPr marL="0" indent="0" algn="l">
              <a:buNone/>
              <a:defRPr sz="2400" b="1">
                <a:solidFill>
                  <a:schemeClr val="accent1"/>
                </a:solidFill>
                <a:latin typeface="+mj-lt"/>
                <a:ea typeface="Proxima Nova Rg" panose="02000506030000020004" pitchFamily="50" charset="0"/>
                <a:cs typeface="Proxima Nova Rg" panose="02000506030000020004" pitchFamily="50" charset="0"/>
              </a:defRPr>
            </a:lvl1pPr>
          </a:lstStyle>
          <a:p>
            <a:pPr lvl="0"/>
            <a:r>
              <a:rPr lang="en-US" dirty="0"/>
              <a:t>Website</a:t>
            </a:r>
          </a:p>
        </p:txBody>
      </p:sp>
      <p:cxnSp>
        <p:nvCxnSpPr>
          <p:cNvPr id="32" name="Straight Connector 31">
            <a:extLst>
              <a:ext uri="{FF2B5EF4-FFF2-40B4-BE49-F238E27FC236}">
                <a16:creationId xmlns:a16="http://schemas.microsoft.com/office/drawing/2014/main" id="{A4720F46-54CD-0D4B-AFF9-B62A23F84781}"/>
              </a:ext>
            </a:extLst>
          </p:cNvPr>
          <p:cNvCxnSpPr>
            <a:cxnSpLocks/>
          </p:cNvCxnSpPr>
          <p:nvPr userDrawn="1"/>
        </p:nvCxnSpPr>
        <p:spPr>
          <a:xfrm>
            <a:off x="536360" y="2520069"/>
            <a:ext cx="0" cy="268330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79" y="570005"/>
            <a:ext cx="304131"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3" name="Straight Connector 22">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2175C7-9CB8-2448-9B05-69F01779E8F9}"/>
              </a:ext>
            </a:extLst>
          </p:cNvPr>
          <p:cNvSpPr/>
          <p:nvPr userDrawn="1"/>
        </p:nvSpPr>
        <p:spPr>
          <a:xfrm>
            <a:off x="0" y="6466114"/>
            <a:ext cx="12192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TextBox 32">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4"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2773606128"/>
      </p:ext>
    </p:extLst>
  </p:cSld>
  <p:clrMapOvr>
    <a:masterClrMapping/>
  </p:clrMapOvr>
  <p:extLst>
    <p:ext uri="{DCECCB84-F9BA-43D5-87BE-67443E8EF086}">
      <p15:sldGuideLst xmlns:p15="http://schemas.microsoft.com/office/powerpoint/2012/main">
        <p15:guide id="1" pos="254">
          <p15:clr>
            <a:srgbClr val="FBAE40"/>
          </p15:clr>
        </p15:guide>
        <p15:guide id="2" orient="horz" pos="1669">
          <p15:clr>
            <a:srgbClr val="FBAE40"/>
          </p15:clr>
        </p15:guide>
        <p15:guide id="3" pos="610">
          <p15:clr>
            <a:srgbClr val="FBAE40"/>
          </p15:clr>
        </p15:guide>
        <p15:guide id="4" orient="horz" pos="3227">
          <p15:clr>
            <a:srgbClr val="FBAE40"/>
          </p15:clr>
        </p15:guide>
        <p15:guide id="5" orient="horz" pos="2948">
          <p15:clr>
            <a:srgbClr val="FBAE40"/>
          </p15:clr>
        </p15:guide>
        <p15:guide id="6" orient="horz" pos="2812">
          <p15:clr>
            <a:srgbClr val="FBAE40"/>
          </p15:clr>
        </p15:guide>
        <p15:guide id="7" orient="horz" pos="2533">
          <p15:clr>
            <a:srgbClr val="FBAE40"/>
          </p15:clr>
        </p15:guide>
        <p15:guide id="8" orient="horz" pos="2414">
          <p15:clr>
            <a:srgbClr val="FBAE40"/>
          </p15:clr>
        </p15:guide>
        <p15:guide id="9" orient="horz" pos="2126">
          <p15:clr>
            <a:srgbClr val="FBAE40"/>
          </p15:clr>
        </p15:guide>
        <p15:guide id="10" orient="horz" pos="1957">
          <p15:clr>
            <a:srgbClr val="FBAE40"/>
          </p15:clr>
        </p15:guide>
        <p15:guide id="11" pos="432">
          <p15:clr>
            <a:srgbClr val="FBAE40"/>
          </p15:clr>
        </p15:guide>
        <p15:guide id="12" pos="5369">
          <p15:clr>
            <a:srgbClr val="FBAE40"/>
          </p15:clr>
        </p15:guide>
        <p15:guide id="13" pos="5279">
          <p15:clr>
            <a:srgbClr val="FBAE40"/>
          </p15:clr>
        </p15:guide>
        <p15:guide id="14" pos="5508">
          <p15:clr>
            <a:srgbClr val="FBAE40"/>
          </p15:clr>
        </p15:guide>
        <p15:guide id="15" orient="horz" pos="425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ntact us - Option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E4FFE8F-3952-B543-A65E-25E368EC850D}"/>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ndParaRPr>
          </a:p>
        </p:txBody>
      </p: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1"/>
            <a:ext cx="10636464" cy="768545"/>
          </a:xfrm>
          <a:prstGeom prst="rect">
            <a:avLst/>
          </a:prstGeom>
        </p:spPr>
        <p:txBody>
          <a:bodyPr vert="horz" lIns="0" tIns="0" rIns="0" bIns="0" rtlCol="0" anchor="ctr">
            <a:normAutofit/>
          </a:bodyPr>
          <a:lstStyle>
            <a:lvl1pPr>
              <a:defRPr sz="3600" b="1">
                <a:solidFill>
                  <a:schemeClr val="bg1"/>
                </a:solidFill>
                <a:latin typeface="+mj-lt"/>
              </a:defRPr>
            </a:lvl1pPr>
          </a:lstStyle>
          <a:p>
            <a:r>
              <a:rPr lang="en-US" dirty="0"/>
              <a:t>Contact us - Option 2</a:t>
            </a:r>
          </a:p>
        </p:txBody>
      </p:sp>
      <p:sp>
        <p:nvSpPr>
          <p:cNvPr id="17" name="Google Shape;1039;p98">
            <a:extLst>
              <a:ext uri="{FF2B5EF4-FFF2-40B4-BE49-F238E27FC236}">
                <a16:creationId xmlns:a16="http://schemas.microsoft.com/office/drawing/2014/main" id="{7CBA5E02-1A72-AA4C-BA0B-45590218EFC5}"/>
              </a:ext>
            </a:extLst>
          </p:cNvPr>
          <p:cNvSpPr/>
          <p:nvPr userDrawn="1"/>
        </p:nvSpPr>
        <p:spPr>
          <a:xfrm>
            <a:off x="786643" y="2728764"/>
            <a:ext cx="299728" cy="299807"/>
          </a:xfrm>
          <a:custGeom>
            <a:avLst/>
            <a:gdLst/>
            <a:ahLst/>
            <a:cxnLst/>
            <a:rect l="l" t="t" r="r" b="b"/>
            <a:pathLst>
              <a:path w="379" h="380" extrusionOk="0">
                <a:moveTo>
                  <a:pt x="362" y="283"/>
                </a:moveTo>
                <a:lnTo>
                  <a:pt x="314" y="245"/>
                </a:lnTo>
                <a:cubicBezTo>
                  <a:pt x="304" y="236"/>
                  <a:pt x="288" y="236"/>
                  <a:pt x="277" y="244"/>
                </a:cubicBezTo>
                <a:lnTo>
                  <a:pt x="237" y="274"/>
                </a:lnTo>
                <a:cubicBezTo>
                  <a:pt x="232" y="278"/>
                  <a:pt x="225" y="277"/>
                  <a:pt x="220" y="272"/>
                </a:cubicBezTo>
                <a:lnTo>
                  <a:pt x="160" y="218"/>
                </a:lnTo>
                <a:lnTo>
                  <a:pt x="105" y="157"/>
                </a:lnTo>
                <a:cubicBezTo>
                  <a:pt x="100" y="152"/>
                  <a:pt x="100" y="146"/>
                  <a:pt x="103" y="141"/>
                </a:cubicBezTo>
                <a:lnTo>
                  <a:pt x="133" y="100"/>
                </a:lnTo>
                <a:cubicBezTo>
                  <a:pt x="142" y="89"/>
                  <a:pt x="141" y="74"/>
                  <a:pt x="132" y="63"/>
                </a:cubicBezTo>
                <a:lnTo>
                  <a:pt x="94" y="15"/>
                </a:lnTo>
                <a:cubicBezTo>
                  <a:pt x="82" y="1"/>
                  <a:pt x="61" y="0"/>
                  <a:pt x="48" y="13"/>
                </a:cubicBezTo>
                <a:lnTo>
                  <a:pt x="9" y="53"/>
                </a:lnTo>
                <a:cubicBezTo>
                  <a:pt x="3" y="60"/>
                  <a:pt x="0" y="69"/>
                  <a:pt x="0" y="78"/>
                </a:cubicBezTo>
                <a:cubicBezTo>
                  <a:pt x="4" y="157"/>
                  <a:pt x="40" y="233"/>
                  <a:pt x="93" y="285"/>
                </a:cubicBezTo>
                <a:cubicBezTo>
                  <a:pt x="146" y="338"/>
                  <a:pt x="221" y="374"/>
                  <a:pt x="300" y="378"/>
                </a:cubicBezTo>
                <a:cubicBezTo>
                  <a:pt x="309" y="379"/>
                  <a:pt x="318" y="375"/>
                  <a:pt x="324" y="369"/>
                </a:cubicBezTo>
                <a:lnTo>
                  <a:pt x="364" y="328"/>
                </a:lnTo>
                <a:cubicBezTo>
                  <a:pt x="378" y="316"/>
                  <a:pt x="377" y="294"/>
                  <a:pt x="362" y="283"/>
                </a:cubicBezTo>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400" b="1" dirty="0">
              <a:solidFill>
                <a:srgbClr val="000000"/>
              </a:solidFill>
              <a:latin typeface="+mj-lt"/>
              <a:ea typeface="Calibri"/>
              <a:cs typeface="Calibri"/>
              <a:sym typeface="Calibri"/>
            </a:endParaRPr>
          </a:p>
        </p:txBody>
      </p:sp>
      <p:sp>
        <p:nvSpPr>
          <p:cNvPr id="18" name="Google Shape;1063;p98">
            <a:extLst>
              <a:ext uri="{FF2B5EF4-FFF2-40B4-BE49-F238E27FC236}">
                <a16:creationId xmlns:a16="http://schemas.microsoft.com/office/drawing/2014/main" id="{0D69BA64-6551-1D47-B29B-DCBD8A41F41D}"/>
              </a:ext>
            </a:extLst>
          </p:cNvPr>
          <p:cNvSpPr/>
          <p:nvPr userDrawn="1"/>
        </p:nvSpPr>
        <p:spPr>
          <a:xfrm>
            <a:off x="786642" y="4137364"/>
            <a:ext cx="299727" cy="230084"/>
          </a:xfrm>
          <a:custGeom>
            <a:avLst/>
            <a:gdLst/>
            <a:ahLst/>
            <a:cxnLst/>
            <a:rect l="l" t="t" r="r" b="b"/>
            <a:pathLst>
              <a:path w="380" h="289" extrusionOk="0">
                <a:moveTo>
                  <a:pt x="183" y="180"/>
                </a:moveTo>
                <a:cubicBezTo>
                  <a:pt x="188" y="184"/>
                  <a:pt x="195" y="184"/>
                  <a:pt x="199" y="180"/>
                </a:cubicBezTo>
                <a:lnTo>
                  <a:pt x="375" y="16"/>
                </a:lnTo>
                <a:cubicBezTo>
                  <a:pt x="379" y="10"/>
                  <a:pt x="378" y="0"/>
                  <a:pt x="366" y="0"/>
                </a:cubicBezTo>
                <a:lnTo>
                  <a:pt x="17" y="1"/>
                </a:lnTo>
                <a:cubicBezTo>
                  <a:pt x="8" y="1"/>
                  <a:pt x="0" y="9"/>
                  <a:pt x="7" y="17"/>
                </a:cubicBezTo>
                <a:lnTo>
                  <a:pt x="183" y="180"/>
                </a:lnTo>
                <a:close/>
                <a:moveTo>
                  <a:pt x="378" y="80"/>
                </a:moveTo>
                <a:cubicBezTo>
                  <a:pt x="378" y="72"/>
                  <a:pt x="369" y="68"/>
                  <a:pt x="363" y="73"/>
                </a:cubicBezTo>
                <a:lnTo>
                  <a:pt x="225" y="200"/>
                </a:lnTo>
                <a:cubicBezTo>
                  <a:pt x="216" y="209"/>
                  <a:pt x="204" y="213"/>
                  <a:pt x="191" y="213"/>
                </a:cubicBezTo>
                <a:cubicBezTo>
                  <a:pt x="179" y="213"/>
                  <a:pt x="167" y="209"/>
                  <a:pt x="158" y="201"/>
                </a:cubicBezTo>
                <a:lnTo>
                  <a:pt x="21" y="73"/>
                </a:lnTo>
                <a:cubicBezTo>
                  <a:pt x="15" y="68"/>
                  <a:pt x="5" y="72"/>
                  <a:pt x="5" y="80"/>
                </a:cubicBezTo>
                <a:cubicBezTo>
                  <a:pt x="5" y="115"/>
                  <a:pt x="5" y="210"/>
                  <a:pt x="5" y="257"/>
                </a:cubicBezTo>
                <a:cubicBezTo>
                  <a:pt x="5" y="274"/>
                  <a:pt x="19" y="288"/>
                  <a:pt x="36" y="288"/>
                </a:cubicBezTo>
                <a:lnTo>
                  <a:pt x="347" y="288"/>
                </a:lnTo>
                <a:cubicBezTo>
                  <a:pt x="364" y="288"/>
                  <a:pt x="378" y="274"/>
                  <a:pt x="378" y="257"/>
                </a:cubicBezTo>
                <a:lnTo>
                  <a:pt x="378" y="80"/>
                </a:ln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400" b="1" dirty="0">
              <a:solidFill>
                <a:srgbClr val="000000"/>
              </a:solidFill>
              <a:latin typeface="+mj-lt"/>
              <a:ea typeface="Calibri"/>
              <a:cs typeface="Calibri"/>
              <a:sym typeface="Calibri"/>
            </a:endParaRPr>
          </a:p>
        </p:txBody>
      </p:sp>
      <p:sp>
        <p:nvSpPr>
          <p:cNvPr id="21" name="Google Shape;1234;p98">
            <a:extLst>
              <a:ext uri="{FF2B5EF4-FFF2-40B4-BE49-F238E27FC236}">
                <a16:creationId xmlns:a16="http://schemas.microsoft.com/office/drawing/2014/main" id="{1489A2A8-96C8-D24A-BA34-22BF5BDD01D1}"/>
              </a:ext>
            </a:extLst>
          </p:cNvPr>
          <p:cNvSpPr/>
          <p:nvPr userDrawn="1"/>
        </p:nvSpPr>
        <p:spPr>
          <a:xfrm>
            <a:off x="786642" y="4747608"/>
            <a:ext cx="296245" cy="296322"/>
          </a:xfrm>
          <a:custGeom>
            <a:avLst/>
            <a:gdLst/>
            <a:ahLst/>
            <a:cxnLst/>
            <a:rect l="l" t="t" r="r" b="b"/>
            <a:pathLst>
              <a:path w="375" h="375" extrusionOk="0">
                <a:moveTo>
                  <a:pt x="187" y="0"/>
                </a:moveTo>
                <a:cubicBezTo>
                  <a:pt x="84" y="0"/>
                  <a:pt x="0" y="83"/>
                  <a:pt x="0" y="187"/>
                </a:cubicBezTo>
                <a:cubicBezTo>
                  <a:pt x="0" y="290"/>
                  <a:pt x="84" y="374"/>
                  <a:pt x="187" y="374"/>
                </a:cubicBezTo>
                <a:cubicBezTo>
                  <a:pt x="291" y="374"/>
                  <a:pt x="374" y="290"/>
                  <a:pt x="374" y="187"/>
                </a:cubicBezTo>
                <a:cubicBezTo>
                  <a:pt x="374" y="83"/>
                  <a:pt x="291" y="0"/>
                  <a:pt x="187" y="0"/>
                </a:cubicBezTo>
                <a:close/>
                <a:moveTo>
                  <a:pt x="211" y="267"/>
                </a:moveTo>
                <a:cubicBezTo>
                  <a:pt x="199" y="279"/>
                  <a:pt x="195" y="301"/>
                  <a:pt x="190" y="317"/>
                </a:cubicBezTo>
                <a:cubicBezTo>
                  <a:pt x="190" y="320"/>
                  <a:pt x="187" y="323"/>
                  <a:pt x="184" y="325"/>
                </a:cubicBezTo>
                <a:lnTo>
                  <a:pt x="176" y="328"/>
                </a:lnTo>
                <a:cubicBezTo>
                  <a:pt x="172" y="331"/>
                  <a:pt x="166" y="330"/>
                  <a:pt x="162" y="326"/>
                </a:cubicBezTo>
                <a:cubicBezTo>
                  <a:pt x="155" y="319"/>
                  <a:pt x="148" y="308"/>
                  <a:pt x="148" y="297"/>
                </a:cubicBezTo>
                <a:cubicBezTo>
                  <a:pt x="148" y="279"/>
                  <a:pt x="117" y="285"/>
                  <a:pt x="117" y="247"/>
                </a:cubicBezTo>
                <a:cubicBezTo>
                  <a:pt x="117" y="217"/>
                  <a:pt x="78" y="199"/>
                  <a:pt x="50" y="212"/>
                </a:cubicBezTo>
                <a:cubicBezTo>
                  <a:pt x="48" y="213"/>
                  <a:pt x="46" y="215"/>
                  <a:pt x="43" y="215"/>
                </a:cubicBezTo>
                <a:cubicBezTo>
                  <a:pt x="39" y="216"/>
                  <a:pt x="34" y="213"/>
                  <a:pt x="33" y="209"/>
                </a:cubicBezTo>
                <a:cubicBezTo>
                  <a:pt x="32" y="202"/>
                  <a:pt x="32" y="194"/>
                  <a:pt x="32" y="187"/>
                </a:cubicBezTo>
                <a:cubicBezTo>
                  <a:pt x="32" y="149"/>
                  <a:pt x="45" y="115"/>
                  <a:pt x="67" y="89"/>
                </a:cubicBezTo>
                <a:cubicBezTo>
                  <a:pt x="67" y="88"/>
                  <a:pt x="67" y="88"/>
                  <a:pt x="68" y="88"/>
                </a:cubicBezTo>
                <a:cubicBezTo>
                  <a:pt x="87" y="66"/>
                  <a:pt x="111" y="49"/>
                  <a:pt x="139" y="40"/>
                </a:cubicBezTo>
                <a:cubicBezTo>
                  <a:pt x="146" y="37"/>
                  <a:pt x="152" y="45"/>
                  <a:pt x="148" y="51"/>
                </a:cubicBezTo>
                <a:cubicBezTo>
                  <a:pt x="145" y="56"/>
                  <a:pt x="144" y="61"/>
                  <a:pt x="144" y="64"/>
                </a:cubicBezTo>
                <a:cubicBezTo>
                  <a:pt x="144" y="81"/>
                  <a:pt x="129" y="91"/>
                  <a:pt x="122" y="89"/>
                </a:cubicBezTo>
                <a:cubicBezTo>
                  <a:pt x="116" y="86"/>
                  <a:pt x="99" y="97"/>
                  <a:pt x="114" y="105"/>
                </a:cubicBezTo>
                <a:lnTo>
                  <a:pt x="123" y="109"/>
                </a:lnTo>
                <a:lnTo>
                  <a:pt x="124" y="110"/>
                </a:lnTo>
                <a:lnTo>
                  <a:pt x="127" y="111"/>
                </a:lnTo>
                <a:cubicBezTo>
                  <a:pt x="155" y="128"/>
                  <a:pt x="149" y="141"/>
                  <a:pt x="137" y="161"/>
                </a:cubicBezTo>
                <a:cubicBezTo>
                  <a:pt x="124" y="183"/>
                  <a:pt x="119" y="161"/>
                  <a:pt x="100" y="155"/>
                </a:cubicBezTo>
                <a:cubicBezTo>
                  <a:pt x="81" y="149"/>
                  <a:pt x="63" y="160"/>
                  <a:pt x="69" y="173"/>
                </a:cubicBezTo>
                <a:cubicBezTo>
                  <a:pt x="75" y="185"/>
                  <a:pt x="94" y="173"/>
                  <a:pt x="106" y="186"/>
                </a:cubicBezTo>
                <a:cubicBezTo>
                  <a:pt x="119" y="198"/>
                  <a:pt x="119" y="217"/>
                  <a:pt x="156" y="205"/>
                </a:cubicBezTo>
                <a:cubicBezTo>
                  <a:pt x="194" y="192"/>
                  <a:pt x="200" y="198"/>
                  <a:pt x="212" y="211"/>
                </a:cubicBezTo>
                <a:cubicBezTo>
                  <a:pt x="223" y="223"/>
                  <a:pt x="229" y="248"/>
                  <a:pt x="211" y="267"/>
                </a:cubicBezTo>
                <a:close/>
                <a:moveTo>
                  <a:pt x="310" y="265"/>
                </a:moveTo>
                <a:cubicBezTo>
                  <a:pt x="295" y="248"/>
                  <a:pt x="310" y="209"/>
                  <a:pt x="292" y="186"/>
                </a:cubicBezTo>
                <a:cubicBezTo>
                  <a:pt x="272" y="162"/>
                  <a:pt x="247" y="187"/>
                  <a:pt x="223" y="149"/>
                </a:cubicBezTo>
                <a:cubicBezTo>
                  <a:pt x="201" y="112"/>
                  <a:pt x="229" y="82"/>
                  <a:pt x="259" y="71"/>
                </a:cubicBezTo>
                <a:cubicBezTo>
                  <a:pt x="267" y="68"/>
                  <a:pt x="275" y="68"/>
                  <a:pt x="284" y="68"/>
                </a:cubicBezTo>
                <a:cubicBezTo>
                  <a:pt x="285" y="68"/>
                  <a:pt x="288" y="68"/>
                  <a:pt x="289" y="70"/>
                </a:cubicBezTo>
                <a:cubicBezTo>
                  <a:pt x="322" y="98"/>
                  <a:pt x="343" y="140"/>
                  <a:pt x="343" y="187"/>
                </a:cubicBezTo>
                <a:cubicBezTo>
                  <a:pt x="343" y="215"/>
                  <a:pt x="335" y="241"/>
                  <a:pt x="323" y="264"/>
                </a:cubicBezTo>
                <a:cubicBezTo>
                  <a:pt x="320" y="268"/>
                  <a:pt x="313" y="269"/>
                  <a:pt x="310" y="265"/>
                </a:cubicBez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400" b="1" dirty="0">
              <a:solidFill>
                <a:srgbClr val="000000"/>
              </a:solidFill>
              <a:latin typeface="+mj-lt"/>
              <a:ea typeface="Calibri"/>
              <a:cs typeface="Calibri"/>
              <a:sym typeface="Calibri"/>
            </a:endParaRPr>
          </a:p>
        </p:txBody>
      </p:sp>
      <p:sp>
        <p:nvSpPr>
          <p:cNvPr id="22" name="Google Shape;1349;p98">
            <a:extLst>
              <a:ext uri="{FF2B5EF4-FFF2-40B4-BE49-F238E27FC236}">
                <a16:creationId xmlns:a16="http://schemas.microsoft.com/office/drawing/2014/main" id="{3B508AE4-6F9D-4D49-ADD2-92996C3D9AB7}"/>
              </a:ext>
            </a:extLst>
          </p:cNvPr>
          <p:cNvSpPr/>
          <p:nvPr userDrawn="1"/>
        </p:nvSpPr>
        <p:spPr>
          <a:xfrm>
            <a:off x="800925" y="3401690"/>
            <a:ext cx="264875" cy="362557"/>
          </a:xfrm>
          <a:custGeom>
            <a:avLst/>
            <a:gdLst/>
            <a:ahLst/>
            <a:cxnLst/>
            <a:rect l="l" t="t" r="r" b="b"/>
            <a:pathLst>
              <a:path w="335" h="460" extrusionOk="0">
                <a:moveTo>
                  <a:pt x="167" y="0"/>
                </a:moveTo>
                <a:cubicBezTo>
                  <a:pt x="74" y="0"/>
                  <a:pt x="0" y="76"/>
                  <a:pt x="0" y="169"/>
                </a:cubicBezTo>
                <a:cubicBezTo>
                  <a:pt x="0" y="306"/>
                  <a:pt x="167" y="459"/>
                  <a:pt x="167" y="459"/>
                </a:cubicBezTo>
                <a:cubicBezTo>
                  <a:pt x="167" y="459"/>
                  <a:pt x="334" y="299"/>
                  <a:pt x="334" y="169"/>
                </a:cubicBezTo>
                <a:cubicBezTo>
                  <a:pt x="334" y="76"/>
                  <a:pt x="260" y="0"/>
                  <a:pt x="167" y="0"/>
                </a:cubicBezTo>
                <a:close/>
                <a:moveTo>
                  <a:pt x="167" y="242"/>
                </a:moveTo>
                <a:cubicBezTo>
                  <a:pt x="138" y="242"/>
                  <a:pt x="112" y="225"/>
                  <a:pt x="100" y="197"/>
                </a:cubicBezTo>
                <a:cubicBezTo>
                  <a:pt x="88" y="170"/>
                  <a:pt x="95" y="139"/>
                  <a:pt x="115" y="119"/>
                </a:cubicBezTo>
                <a:cubicBezTo>
                  <a:pt x="136" y="98"/>
                  <a:pt x="167" y="91"/>
                  <a:pt x="194" y="102"/>
                </a:cubicBezTo>
                <a:cubicBezTo>
                  <a:pt x="221" y="113"/>
                  <a:pt x="239" y="140"/>
                  <a:pt x="239" y="169"/>
                </a:cubicBezTo>
                <a:cubicBezTo>
                  <a:pt x="239" y="208"/>
                  <a:pt x="207" y="241"/>
                  <a:pt x="167" y="242"/>
                </a:cubicBez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400" b="1" dirty="0">
              <a:solidFill>
                <a:srgbClr val="000000"/>
              </a:solidFill>
              <a:latin typeface="+mj-lt"/>
              <a:ea typeface="Calibri"/>
              <a:cs typeface="Calibri"/>
              <a:sym typeface="Calibri"/>
            </a:endParaRPr>
          </a:p>
        </p:txBody>
      </p:sp>
      <p:sp>
        <p:nvSpPr>
          <p:cNvPr id="28" name="Text Placeholder 2">
            <a:extLst>
              <a:ext uri="{FF2B5EF4-FFF2-40B4-BE49-F238E27FC236}">
                <a16:creationId xmlns:a16="http://schemas.microsoft.com/office/drawing/2014/main" id="{BDE932EE-54AD-DF4F-8330-463839436778}"/>
              </a:ext>
            </a:extLst>
          </p:cNvPr>
          <p:cNvSpPr>
            <a:spLocks noGrp="1"/>
          </p:cNvSpPr>
          <p:nvPr>
            <p:ph type="body" sz="quarter" idx="14" hasCustomPrompt="1"/>
          </p:nvPr>
        </p:nvSpPr>
        <p:spPr>
          <a:xfrm>
            <a:off x="1297156" y="2654243"/>
            <a:ext cx="9875669" cy="448844"/>
          </a:xfrm>
        </p:spPr>
        <p:txBody>
          <a:bodyPr anchor="ctr">
            <a:normAutofit/>
          </a:bodyPr>
          <a:lstStyle>
            <a:lvl1pPr marL="0" indent="0" algn="l">
              <a:buNone/>
              <a:defRPr sz="2400" b="1">
                <a:solidFill>
                  <a:schemeClr val="bg1"/>
                </a:solidFill>
                <a:latin typeface="+mj-lt"/>
                <a:ea typeface="Proxima Nova Rg" panose="02000506030000020004" pitchFamily="50" charset="0"/>
                <a:cs typeface="Proxima Nova Rg" panose="02000506030000020004" pitchFamily="50" charset="0"/>
              </a:defRPr>
            </a:lvl1pPr>
          </a:lstStyle>
          <a:p>
            <a:pPr lvl="0"/>
            <a:r>
              <a:rPr lang="en-US" dirty="0"/>
              <a:t>Phone</a:t>
            </a:r>
          </a:p>
        </p:txBody>
      </p:sp>
      <p:sp>
        <p:nvSpPr>
          <p:cNvPr id="29" name="Text Placeholder 2">
            <a:extLst>
              <a:ext uri="{FF2B5EF4-FFF2-40B4-BE49-F238E27FC236}">
                <a16:creationId xmlns:a16="http://schemas.microsoft.com/office/drawing/2014/main" id="{84945B78-FF50-A04E-A571-C6082B17CF0D}"/>
              </a:ext>
            </a:extLst>
          </p:cNvPr>
          <p:cNvSpPr>
            <a:spLocks noGrp="1"/>
          </p:cNvSpPr>
          <p:nvPr>
            <p:ph type="body" sz="quarter" idx="15" hasCustomPrompt="1"/>
          </p:nvPr>
        </p:nvSpPr>
        <p:spPr>
          <a:xfrm>
            <a:off x="1297156" y="3379173"/>
            <a:ext cx="9875669" cy="448844"/>
          </a:xfrm>
        </p:spPr>
        <p:txBody>
          <a:bodyPr anchor="ctr">
            <a:normAutofit/>
          </a:bodyPr>
          <a:lstStyle>
            <a:lvl1pPr marL="0" indent="0" algn="l">
              <a:buNone/>
              <a:defRPr sz="2400" b="1">
                <a:solidFill>
                  <a:schemeClr val="bg1"/>
                </a:solidFill>
                <a:latin typeface="+mj-lt"/>
                <a:ea typeface="Proxima Nova Rg" panose="02000506030000020004" pitchFamily="50" charset="0"/>
                <a:cs typeface="Proxima Nova Rg" panose="02000506030000020004" pitchFamily="50" charset="0"/>
              </a:defRPr>
            </a:lvl1pPr>
          </a:lstStyle>
          <a:p>
            <a:pPr lvl="0"/>
            <a:r>
              <a:rPr lang="en-US" dirty="0"/>
              <a:t>Address</a:t>
            </a:r>
          </a:p>
        </p:txBody>
      </p:sp>
      <p:sp>
        <p:nvSpPr>
          <p:cNvPr id="30" name="Text Placeholder 2">
            <a:extLst>
              <a:ext uri="{FF2B5EF4-FFF2-40B4-BE49-F238E27FC236}">
                <a16:creationId xmlns:a16="http://schemas.microsoft.com/office/drawing/2014/main" id="{7F42F73A-EB54-2646-969C-8808E8523DC8}"/>
              </a:ext>
            </a:extLst>
          </p:cNvPr>
          <p:cNvSpPr>
            <a:spLocks noGrp="1"/>
          </p:cNvSpPr>
          <p:nvPr>
            <p:ph type="body" sz="quarter" idx="16" hasCustomPrompt="1"/>
          </p:nvPr>
        </p:nvSpPr>
        <p:spPr>
          <a:xfrm>
            <a:off x="1297156" y="4021724"/>
            <a:ext cx="9875669" cy="448844"/>
          </a:xfrm>
        </p:spPr>
        <p:txBody>
          <a:bodyPr anchor="ctr">
            <a:normAutofit/>
          </a:bodyPr>
          <a:lstStyle>
            <a:lvl1pPr marL="0" indent="0" algn="l">
              <a:buNone/>
              <a:defRPr sz="2400" b="1">
                <a:solidFill>
                  <a:schemeClr val="bg1"/>
                </a:solidFill>
                <a:latin typeface="+mj-lt"/>
                <a:ea typeface="Proxima Nova Rg" panose="02000506030000020004" pitchFamily="50" charset="0"/>
                <a:cs typeface="Proxima Nova Rg" panose="02000506030000020004" pitchFamily="50" charset="0"/>
              </a:defRPr>
            </a:lvl1pPr>
          </a:lstStyle>
          <a:p>
            <a:pPr lvl="0"/>
            <a:r>
              <a:rPr lang="en-US" dirty="0"/>
              <a:t>Email</a:t>
            </a:r>
          </a:p>
        </p:txBody>
      </p:sp>
      <p:sp>
        <p:nvSpPr>
          <p:cNvPr id="31" name="Text Placeholder 2">
            <a:extLst>
              <a:ext uri="{FF2B5EF4-FFF2-40B4-BE49-F238E27FC236}">
                <a16:creationId xmlns:a16="http://schemas.microsoft.com/office/drawing/2014/main" id="{1DC73DA6-C635-B24C-88FB-DB6782AC6746}"/>
              </a:ext>
            </a:extLst>
          </p:cNvPr>
          <p:cNvSpPr>
            <a:spLocks noGrp="1"/>
          </p:cNvSpPr>
          <p:nvPr>
            <p:ph type="body" sz="quarter" idx="17" hasCustomPrompt="1"/>
          </p:nvPr>
        </p:nvSpPr>
        <p:spPr>
          <a:xfrm>
            <a:off x="1297156" y="4680751"/>
            <a:ext cx="9875669" cy="448844"/>
          </a:xfrm>
        </p:spPr>
        <p:txBody>
          <a:bodyPr anchor="ctr">
            <a:normAutofit/>
          </a:bodyPr>
          <a:lstStyle>
            <a:lvl1pPr marL="0" indent="0" algn="l">
              <a:buNone/>
              <a:defRPr sz="2400" b="1">
                <a:solidFill>
                  <a:schemeClr val="bg1"/>
                </a:solidFill>
                <a:latin typeface="+mj-lt"/>
                <a:ea typeface="Proxima Nova Rg" panose="02000506030000020004" pitchFamily="50" charset="0"/>
                <a:cs typeface="Proxima Nova Rg" panose="02000506030000020004" pitchFamily="50" charset="0"/>
              </a:defRPr>
            </a:lvl1pPr>
          </a:lstStyle>
          <a:p>
            <a:pPr lvl="0"/>
            <a:r>
              <a:rPr lang="en-US" dirty="0"/>
              <a:t>Website</a:t>
            </a:r>
          </a:p>
        </p:txBody>
      </p:sp>
      <p:cxnSp>
        <p:nvCxnSpPr>
          <p:cNvPr id="32" name="Straight Connector 31">
            <a:extLst>
              <a:ext uri="{FF2B5EF4-FFF2-40B4-BE49-F238E27FC236}">
                <a16:creationId xmlns:a16="http://schemas.microsoft.com/office/drawing/2014/main" id="{A4720F46-54CD-0D4B-AFF9-B62A23F84781}"/>
              </a:ext>
            </a:extLst>
          </p:cNvPr>
          <p:cNvCxnSpPr>
            <a:cxnSpLocks/>
          </p:cNvCxnSpPr>
          <p:nvPr userDrawn="1"/>
        </p:nvCxnSpPr>
        <p:spPr>
          <a:xfrm>
            <a:off x="536360" y="2520069"/>
            <a:ext cx="0" cy="26833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9663B76-15CB-434D-8715-085FAB65AA38}"/>
              </a:ext>
            </a:extLst>
          </p:cNvPr>
          <p:cNvSpPr txBox="1"/>
          <p:nvPr userDrawn="1"/>
        </p:nvSpPr>
        <p:spPr>
          <a:xfrm>
            <a:off x="10826889" y="6679133"/>
            <a:ext cx="828752"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5" name="Footer Placeholder 1"/>
          <p:cNvSpPr>
            <a:spLocks noGrp="1"/>
          </p:cNvSpPr>
          <p:nvPr>
            <p:ph type="ftr" sz="quarter" idx="10"/>
          </p:nvPr>
        </p:nvSpPr>
        <p:spPr>
          <a:xfrm>
            <a:off x="3344334" y="6555805"/>
            <a:ext cx="5531989" cy="196529"/>
          </a:xfrm>
        </p:spPr>
        <p:txBody>
          <a:bodyPr lIns="0" tIns="0" rIns="0" bIns="0" anchor="b"/>
          <a:lstStyle>
            <a:lvl1pPr algn="ctr">
              <a:defRPr sz="750">
                <a:solidFill>
                  <a:schemeClr val="bg1"/>
                </a:solidFill>
                <a:latin typeface="+mj-lt"/>
              </a:defRPr>
            </a:lvl1pPr>
          </a:lstStyle>
          <a:p>
            <a:r>
              <a:rPr lang="en-GB" dirty="0"/>
              <a:t>SCHOOL OF - to apply in all slides at the same time edit in Insert &gt; Header &amp; Footer</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634" y="6593268"/>
            <a:ext cx="2351356" cy="153349"/>
          </a:xfrm>
          <a:prstGeom prst="rect">
            <a:avLst/>
          </a:prstGeom>
        </p:spPr>
      </p:pic>
    </p:spTree>
    <p:extLst>
      <p:ext uri="{BB962C8B-B14F-4D97-AF65-F5344CB8AC3E}">
        <p14:creationId xmlns:p14="http://schemas.microsoft.com/office/powerpoint/2010/main" val="2502870307"/>
      </p:ext>
    </p:extLst>
  </p:cSld>
  <p:clrMapOvr>
    <a:masterClrMapping/>
  </p:clrMapOvr>
  <p:extLst>
    <p:ext uri="{DCECCB84-F9BA-43D5-87BE-67443E8EF086}">
      <p15:sldGuideLst xmlns:p15="http://schemas.microsoft.com/office/powerpoint/2012/main">
        <p15:guide id="1" orient="horz" pos="2414">
          <p15:clr>
            <a:srgbClr val="FBAE40"/>
          </p15:clr>
        </p15:guide>
        <p15:guide id="2" pos="254">
          <p15:clr>
            <a:srgbClr val="FBAE40"/>
          </p15:clr>
        </p15:guide>
        <p15:guide id="3" orient="horz" pos="1669">
          <p15:clr>
            <a:srgbClr val="FBAE40"/>
          </p15:clr>
        </p15:guide>
        <p15:guide id="4" orient="horz" pos="1957">
          <p15:clr>
            <a:srgbClr val="FBAE40"/>
          </p15:clr>
        </p15:guide>
        <p15:guide id="5" orient="horz" pos="2126">
          <p15:clr>
            <a:srgbClr val="FBAE40"/>
          </p15:clr>
        </p15:guide>
        <p15:guide id="6" orient="horz" pos="2533">
          <p15:clr>
            <a:srgbClr val="FBAE40"/>
          </p15:clr>
        </p15:guide>
        <p15:guide id="7" orient="horz" pos="2812">
          <p15:clr>
            <a:srgbClr val="FBAE40"/>
          </p15:clr>
        </p15:guide>
        <p15:guide id="8" orient="horz" pos="2948">
          <p15:clr>
            <a:srgbClr val="FBAE40"/>
          </p15:clr>
        </p15:guide>
        <p15:guide id="9" orient="horz" pos="3227">
          <p15:clr>
            <a:srgbClr val="FBAE40"/>
          </p15:clr>
        </p15:guide>
        <p15:guide id="10" pos="438">
          <p15:clr>
            <a:srgbClr val="FBAE40"/>
          </p15:clr>
        </p15:guide>
        <p15:guide id="11" pos="610">
          <p15:clr>
            <a:srgbClr val="FBAE40"/>
          </p15:clr>
        </p15:guide>
        <p15:guide id="12" pos="5279">
          <p15:clr>
            <a:srgbClr val="FBAE40"/>
          </p15:clr>
        </p15:guide>
        <p15:guide id="13" orient="horz" pos="440">
          <p15:clr>
            <a:srgbClr val="FBAE40"/>
          </p15:clr>
        </p15:guide>
        <p15:guide id="14" orient="horz" pos="425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hank you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normAutofit/>
          </a:bodyPr>
          <a:lstStyle>
            <a:lvl1pPr algn="l">
              <a:defRPr sz="6000" b="1">
                <a:solidFill>
                  <a:schemeClr val="bg1"/>
                </a:solidFill>
                <a:latin typeface="+mj-lt"/>
              </a:defRPr>
            </a:lvl1pPr>
          </a:lstStyle>
          <a:p>
            <a:r>
              <a:rPr lang="en-US"/>
              <a:t>Thank you!</a:t>
            </a:r>
          </a:p>
        </p:txBody>
      </p:sp>
      <p:pic>
        <p:nvPicPr>
          <p:cNvPr id="8" name="Graphic 8">
            <a:extLst>
              <a:ext uri="{FF2B5EF4-FFF2-40B4-BE49-F238E27FC236}">
                <a16:creationId xmlns:a16="http://schemas.microsoft.com/office/drawing/2014/main" id="{5AA08003-45F5-44E5-9CB3-AEF061C5A2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434" y="928012"/>
            <a:ext cx="6312747" cy="416812"/>
          </a:xfrm>
          <a:prstGeom prst="rect">
            <a:avLst/>
          </a:prstGeom>
        </p:spPr>
      </p:pic>
      <p:sp>
        <p:nvSpPr>
          <p:cNvPr id="9" name="Footer Placeholder 4">
            <a:extLst>
              <a:ext uri="{FF2B5EF4-FFF2-40B4-BE49-F238E27FC236}">
                <a16:creationId xmlns:a16="http://schemas.microsoft.com/office/drawing/2014/main" id="{57A69B81-CEB2-49A6-BFE5-C583B976B2B9}"/>
              </a:ext>
            </a:extLst>
          </p:cNvPr>
          <p:cNvSpPr>
            <a:spLocks noGrp="1"/>
          </p:cNvSpPr>
          <p:nvPr>
            <p:ph type="ftr" sz="quarter" idx="11"/>
          </p:nvPr>
        </p:nvSpPr>
        <p:spPr>
          <a:xfrm>
            <a:off x="660582" y="1364473"/>
            <a:ext cx="9142060" cy="293296"/>
          </a:xfrm>
        </p:spPr>
        <p:txBody>
          <a:bodyPr/>
          <a:lstStyle>
            <a:lvl1pPr algn="l">
              <a:defRPr sz="1000">
                <a:solidFill>
                  <a:schemeClr val="bg1"/>
                </a:solidFill>
                <a:latin typeface="+mj-lt"/>
              </a:defRPr>
            </a:lvl1pPr>
          </a:lstStyle>
          <a:p>
            <a:r>
              <a:rPr lang="en-GB"/>
              <a:t>SCHOOL OF - to apply in all slides at the same time edit in Insert &gt; Header &amp; Footer</a:t>
            </a:r>
          </a:p>
        </p:txBody>
      </p:sp>
      <p:pic>
        <p:nvPicPr>
          <p:cNvPr id="13" name="Graphic 10">
            <a:extLst>
              <a:ext uri="{FF2B5EF4-FFF2-40B4-BE49-F238E27FC236}">
                <a16:creationId xmlns:a16="http://schemas.microsoft.com/office/drawing/2014/main" id="{C1E0CC92-FEF5-415B-8C2E-E06D3625074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0680" r="5495" b="15282"/>
          <a:stretch/>
        </p:blipFill>
        <p:spPr>
          <a:xfrm>
            <a:off x="3549636" y="0"/>
            <a:ext cx="11671808" cy="6858000"/>
          </a:xfrm>
          <a:prstGeom prst="rect">
            <a:avLst/>
          </a:prstGeom>
        </p:spPr>
      </p:pic>
    </p:spTree>
    <p:extLst>
      <p:ext uri="{BB962C8B-B14F-4D97-AF65-F5344CB8AC3E}">
        <p14:creationId xmlns:p14="http://schemas.microsoft.com/office/powerpoint/2010/main" val="319693033"/>
      </p:ext>
    </p:extLst>
  </p:cSld>
  <p:clrMapOvr>
    <a:masterClrMapping/>
  </p:clrMapOvr>
  <p:extLst>
    <p:ext uri="{DCECCB84-F9BA-43D5-87BE-67443E8EF086}">
      <p15:sldGuideLst xmlns:p15="http://schemas.microsoft.com/office/powerpoint/2012/main">
        <p15:guide id="1" pos="362">
          <p15:clr>
            <a:srgbClr val="FBAE40"/>
          </p15:clr>
        </p15:guide>
        <p15:guide id="2" orient="horz" pos="2550">
          <p15:clr>
            <a:srgbClr val="FBAE40"/>
          </p15:clr>
        </p15:guide>
        <p15:guide id="3" orient="horz" pos="991">
          <p15:clr>
            <a:srgbClr val="FBAE40"/>
          </p15:clr>
        </p15:guide>
        <p15:guide id="4" orient="horz" pos="584">
          <p15:clr>
            <a:srgbClr val="FBAE40"/>
          </p15:clr>
        </p15:guide>
        <p15:guide id="5" pos="468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hank you -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pic>
        <p:nvPicPr>
          <p:cNvPr id="13" name="Graphic 10">
            <a:extLst>
              <a:ext uri="{FF2B5EF4-FFF2-40B4-BE49-F238E27FC236}">
                <a16:creationId xmlns:a16="http://schemas.microsoft.com/office/drawing/2014/main" id="{34ED47A7-D6B2-4F14-8B73-2D87D14D79B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normAutofit/>
          </a:bodyPr>
          <a:lstStyle>
            <a:lvl1pPr algn="l">
              <a:defRPr sz="6000" b="1">
                <a:solidFill>
                  <a:schemeClr val="bg1"/>
                </a:solidFill>
                <a:latin typeface="+mj-lt"/>
              </a:defRPr>
            </a:lvl1pPr>
          </a:lstStyle>
          <a:p>
            <a:r>
              <a:rPr lang="en-US"/>
              <a:t>Thank you!</a:t>
            </a:r>
          </a:p>
        </p:txBody>
      </p:sp>
      <p:pic>
        <p:nvPicPr>
          <p:cNvPr id="9" name="Graphic 8">
            <a:extLst>
              <a:ext uri="{FF2B5EF4-FFF2-40B4-BE49-F238E27FC236}">
                <a16:creationId xmlns:a16="http://schemas.microsoft.com/office/drawing/2014/main" id="{D5CC4DB7-E18C-4210-8760-C8AC01E35B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9434" y="928012"/>
            <a:ext cx="6312747" cy="416812"/>
          </a:xfrm>
          <a:prstGeom prst="rect">
            <a:avLst/>
          </a:prstGeom>
        </p:spPr>
      </p:pic>
      <p:sp>
        <p:nvSpPr>
          <p:cNvPr id="12" name="Footer Placeholder 4">
            <a:extLst>
              <a:ext uri="{FF2B5EF4-FFF2-40B4-BE49-F238E27FC236}">
                <a16:creationId xmlns:a16="http://schemas.microsoft.com/office/drawing/2014/main" id="{D6DBF773-D735-4C37-AABF-D7525952C6B9}"/>
              </a:ext>
            </a:extLst>
          </p:cNvPr>
          <p:cNvSpPr>
            <a:spLocks noGrp="1"/>
          </p:cNvSpPr>
          <p:nvPr>
            <p:ph type="ftr" sz="quarter" idx="11"/>
          </p:nvPr>
        </p:nvSpPr>
        <p:spPr>
          <a:xfrm>
            <a:off x="660582" y="1364473"/>
            <a:ext cx="9142060" cy="293296"/>
          </a:xfrm>
        </p:spPr>
        <p:txBody>
          <a:bodyPr/>
          <a:lstStyle>
            <a:lvl1pPr algn="l">
              <a:defRPr sz="1000">
                <a:solidFill>
                  <a:schemeClr val="bg1"/>
                </a:solidFill>
                <a:latin typeface="+mj-lt"/>
              </a:defRPr>
            </a:lvl1pPr>
          </a:lstStyle>
          <a:p>
            <a:r>
              <a:rPr lang="en-GB"/>
              <a:t>SCHOOL OF - to apply in all slides at the same time edit in Insert &gt; Header &amp; Footer</a:t>
            </a:r>
          </a:p>
        </p:txBody>
      </p:sp>
    </p:spTree>
    <p:extLst>
      <p:ext uri="{BB962C8B-B14F-4D97-AF65-F5344CB8AC3E}">
        <p14:creationId xmlns:p14="http://schemas.microsoft.com/office/powerpoint/2010/main" val="3649575969"/>
      </p:ext>
    </p:extLst>
  </p:cSld>
  <p:clrMapOvr>
    <a:masterClrMapping/>
  </p:clrMapOvr>
  <p:extLst>
    <p:ext uri="{DCECCB84-F9BA-43D5-87BE-67443E8EF086}">
      <p15:sldGuideLst xmlns:p15="http://schemas.microsoft.com/office/powerpoint/2012/main">
        <p15:guide id="1" pos="362">
          <p15:clr>
            <a:srgbClr val="FBAE40"/>
          </p15:clr>
        </p15:guide>
        <p15:guide id="3" orient="horz" pos="584">
          <p15:clr>
            <a:srgbClr val="FBAE40"/>
          </p15:clr>
        </p15:guide>
        <p15:guide id="4" orient="horz" pos="991">
          <p15:clr>
            <a:srgbClr val="FBAE40"/>
          </p15:clr>
        </p15:guide>
        <p15:guide id="5" orient="horz" pos="2558">
          <p15:clr>
            <a:srgbClr val="FBAE40"/>
          </p15:clr>
        </p15:guide>
        <p15:guide id="6" pos="468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Slide - Picture Backgro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DF7E55-8B87-B44B-840B-893B5558C820}"/>
              </a:ext>
            </a:extLst>
          </p:cNvPr>
          <p:cNvSpPr/>
          <p:nvPr userDrawn="1"/>
        </p:nvSpPr>
        <p:spPr>
          <a:xfrm>
            <a:off x="0" y="0"/>
            <a:ext cx="12192000" cy="6858000"/>
          </a:xfrm>
          <a:prstGeom prst="rect">
            <a:avLst/>
          </a:prstGeom>
          <a:solidFill>
            <a:srgbClr val="00624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8" name="Subtitle 2"/>
          <p:cNvSpPr>
            <a:spLocks noGrp="1"/>
          </p:cNvSpPr>
          <p:nvPr>
            <p:ph type="subTitle" idx="1"/>
          </p:nvPr>
        </p:nvSpPr>
        <p:spPr>
          <a:xfrm>
            <a:off x="1016000" y="4333876"/>
            <a:ext cx="9017000"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sp>
        <p:nvSpPr>
          <p:cNvPr id="13" name="Title 1"/>
          <p:cNvSpPr>
            <a:spLocks noGrp="1"/>
          </p:cNvSpPr>
          <p:nvPr>
            <p:ph type="ctrTitle" hasCustomPrompt="1"/>
          </p:nvPr>
        </p:nvSpPr>
        <p:spPr>
          <a:xfrm>
            <a:off x="1016000" y="2526132"/>
            <a:ext cx="9017000" cy="1715669"/>
          </a:xfrm>
        </p:spPr>
        <p:txBody>
          <a:bodyPr lIns="0" tIns="36000" rIns="0" bIns="0" anchor="b"/>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 - Picture Background</a:t>
            </a:r>
          </a:p>
        </p:txBody>
      </p:sp>
      <p:sp>
        <p:nvSpPr>
          <p:cNvPr id="14" name="Footer Placeholder 4"/>
          <p:cNvSpPr>
            <a:spLocks noGrp="1"/>
          </p:cNvSpPr>
          <p:nvPr>
            <p:ph type="ftr" sz="quarter" idx="11"/>
          </p:nvPr>
        </p:nvSpPr>
        <p:spPr>
          <a:xfrm>
            <a:off x="897147" y="1364473"/>
            <a:ext cx="9135853"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
        <p:nvSpPr>
          <p:cNvPr id="7" name="TextBox 8">
            <a:extLst>
              <a:ext uri="{FF2B5EF4-FFF2-40B4-BE49-F238E27FC236}">
                <a16:creationId xmlns:a16="http://schemas.microsoft.com/office/drawing/2014/main" id="{66A155A1-BB74-485E-B0B8-298D911F17BF}"/>
              </a:ext>
            </a:extLst>
          </p:cNvPr>
          <p:cNvSpPr txBox="1"/>
          <p:nvPr userDrawn="1"/>
        </p:nvSpPr>
        <p:spPr>
          <a:xfrm>
            <a:off x="-3" y="-426745"/>
            <a:ext cx="12192003" cy="253916"/>
          </a:xfrm>
          <a:prstGeom prst="rect">
            <a:avLst/>
          </a:prstGeom>
          <a:solidFill>
            <a:schemeClr val="bg1"/>
          </a:solidFill>
        </p:spPr>
        <p:txBody>
          <a:bodyPr wrap="square" rtlCol="0">
            <a:spAutoFit/>
          </a:bodyPr>
          <a:lstStyle/>
          <a:p>
            <a:pPr algn="ctr"/>
            <a:r>
              <a:rPr lang="pl-PL" sz="1050" dirty="0">
                <a:solidFill>
                  <a:schemeClr val="accent2"/>
                </a:solidFill>
                <a:latin typeface="+mj-lt"/>
              </a:rPr>
              <a:t>To insert a background image, right-click on the slide – select FORMAT BACKGROUND &gt; Picture or texture fill</a:t>
            </a:r>
            <a:endParaRPr lang="bg-BG" sz="1050" dirty="0">
              <a:solidFill>
                <a:schemeClr val="accent2"/>
              </a:solidFill>
              <a:latin typeface="+mj-lt"/>
            </a:endParaRPr>
          </a:p>
        </p:txBody>
      </p:sp>
    </p:spTree>
    <p:extLst>
      <p:ext uri="{BB962C8B-B14F-4D97-AF65-F5344CB8AC3E}">
        <p14:creationId xmlns:p14="http://schemas.microsoft.com/office/powerpoint/2010/main" val="4008031972"/>
      </p:ext>
    </p:extLst>
  </p:cSld>
  <p:clrMapOvr>
    <a:masterClrMapping/>
  </p:clrMapOvr>
  <p:hf hdr="0" dt="0"/>
  <p:extLst>
    <p:ext uri="{DCECCB84-F9BA-43D5-87BE-67443E8EF086}">
      <p15:sldGuideLst xmlns:p15="http://schemas.microsoft.com/office/powerpoint/2012/main">
        <p15:guide id="1" pos="478">
          <p15:clr>
            <a:srgbClr val="FBAE40"/>
          </p15:clr>
        </p15:guide>
        <p15:guide id="2" orient="horz" pos="587">
          <p15:clr>
            <a:srgbClr val="FBAE40"/>
          </p15:clr>
        </p15:guide>
        <p15:guide id="3" pos="4740">
          <p15:clr>
            <a:srgbClr val="FBAE40"/>
          </p15:clr>
        </p15:guide>
        <p15:guide id="4" orient="horz" pos="978">
          <p15:clr>
            <a:srgbClr val="FBAE40"/>
          </p15:clr>
        </p15:guide>
        <p15:guide id="5" orient="horz" pos="2543">
          <p15:clr>
            <a:srgbClr val="FBAE40"/>
          </p15:clr>
        </p15:guide>
        <p15:guide id="6" orient="horz" pos="272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hank you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normAutofit/>
          </a:bodyPr>
          <a:lstStyle>
            <a:lvl1pPr algn="l">
              <a:defRPr sz="6000" b="1">
                <a:solidFill>
                  <a:schemeClr val="bg1"/>
                </a:solidFill>
                <a:latin typeface="+mj-lt"/>
              </a:defRPr>
            </a:lvl1pPr>
          </a:lstStyle>
          <a:p>
            <a:r>
              <a:rPr lang="en-US" dirty="0"/>
              <a:t>Thank you!</a:t>
            </a:r>
          </a:p>
        </p:txBody>
      </p:sp>
      <p:pic>
        <p:nvPicPr>
          <p:cNvPr id="8" name="Graphic 8">
            <a:extLst>
              <a:ext uri="{FF2B5EF4-FFF2-40B4-BE49-F238E27FC236}">
                <a16:creationId xmlns:a16="http://schemas.microsoft.com/office/drawing/2014/main" id="{5AA08003-45F5-44E5-9CB3-AEF061C5A2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434" y="928012"/>
            <a:ext cx="6312747" cy="416812"/>
          </a:xfrm>
          <a:prstGeom prst="rect">
            <a:avLst/>
          </a:prstGeom>
        </p:spPr>
      </p:pic>
      <p:sp>
        <p:nvSpPr>
          <p:cNvPr id="9" name="Footer Placeholder 4">
            <a:extLst>
              <a:ext uri="{FF2B5EF4-FFF2-40B4-BE49-F238E27FC236}">
                <a16:creationId xmlns:a16="http://schemas.microsoft.com/office/drawing/2014/main" id="{57A69B81-CEB2-49A6-BFE5-C583B976B2B9}"/>
              </a:ext>
            </a:extLst>
          </p:cNvPr>
          <p:cNvSpPr>
            <a:spLocks noGrp="1"/>
          </p:cNvSpPr>
          <p:nvPr>
            <p:ph type="ftr" sz="quarter" idx="11"/>
          </p:nvPr>
        </p:nvSpPr>
        <p:spPr>
          <a:xfrm>
            <a:off x="660582" y="1364473"/>
            <a:ext cx="9142060"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pic>
        <p:nvPicPr>
          <p:cNvPr id="13" name="Graphic 10">
            <a:extLst>
              <a:ext uri="{FF2B5EF4-FFF2-40B4-BE49-F238E27FC236}">
                <a16:creationId xmlns:a16="http://schemas.microsoft.com/office/drawing/2014/main" id="{C1E0CC92-FEF5-415B-8C2E-E06D3625074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0680" r="5495" b="15282"/>
          <a:stretch/>
        </p:blipFill>
        <p:spPr>
          <a:xfrm>
            <a:off x="3549636" y="0"/>
            <a:ext cx="11671808" cy="6858000"/>
          </a:xfrm>
          <a:prstGeom prst="rect">
            <a:avLst/>
          </a:prstGeom>
        </p:spPr>
      </p:pic>
    </p:spTree>
    <p:extLst>
      <p:ext uri="{BB962C8B-B14F-4D97-AF65-F5344CB8AC3E}">
        <p14:creationId xmlns:p14="http://schemas.microsoft.com/office/powerpoint/2010/main" val="3379161992"/>
      </p:ext>
    </p:extLst>
  </p:cSld>
  <p:clrMapOvr>
    <a:masterClrMapping/>
  </p:clrMapOvr>
  <p:extLst>
    <p:ext uri="{DCECCB84-F9BA-43D5-87BE-67443E8EF086}">
      <p15:sldGuideLst xmlns:p15="http://schemas.microsoft.com/office/powerpoint/2012/main">
        <p15:guide id="1" pos="362">
          <p15:clr>
            <a:srgbClr val="FBAE40"/>
          </p15:clr>
        </p15:guide>
        <p15:guide id="2" orient="horz" pos="2550">
          <p15:clr>
            <a:srgbClr val="FBAE40"/>
          </p15:clr>
        </p15:guide>
        <p15:guide id="3" orient="horz" pos="991">
          <p15:clr>
            <a:srgbClr val="FBAE40"/>
          </p15:clr>
        </p15:guide>
        <p15:guide id="4" orient="horz" pos="584">
          <p15:clr>
            <a:srgbClr val="FBAE40"/>
          </p15:clr>
        </p15:guide>
        <p15:guide id="5" pos="468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hank you -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pic>
        <p:nvPicPr>
          <p:cNvPr id="13" name="Graphic 10">
            <a:extLst>
              <a:ext uri="{FF2B5EF4-FFF2-40B4-BE49-F238E27FC236}">
                <a16:creationId xmlns:a16="http://schemas.microsoft.com/office/drawing/2014/main" id="{34ED47A7-D6B2-4F14-8B73-2D87D14D79B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549636" y="0"/>
            <a:ext cx="11671808" cy="6858000"/>
          </a:xfrm>
          <a:prstGeom prst="rect">
            <a:avLst/>
          </a:prstGeom>
        </p:spPr>
      </p:pic>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normAutofit/>
          </a:bodyPr>
          <a:lstStyle>
            <a:lvl1pPr algn="l">
              <a:defRPr sz="6000" b="1">
                <a:solidFill>
                  <a:schemeClr val="bg1"/>
                </a:solidFill>
                <a:latin typeface="+mj-lt"/>
              </a:defRPr>
            </a:lvl1pPr>
          </a:lstStyle>
          <a:p>
            <a:r>
              <a:rPr lang="en-US" dirty="0"/>
              <a:t>Thank you!</a:t>
            </a:r>
          </a:p>
        </p:txBody>
      </p:sp>
      <p:pic>
        <p:nvPicPr>
          <p:cNvPr id="9" name="Graphic 8">
            <a:extLst>
              <a:ext uri="{FF2B5EF4-FFF2-40B4-BE49-F238E27FC236}">
                <a16:creationId xmlns:a16="http://schemas.microsoft.com/office/drawing/2014/main" id="{D5CC4DB7-E18C-4210-8760-C8AC01E35B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9434" y="928012"/>
            <a:ext cx="6312747" cy="416812"/>
          </a:xfrm>
          <a:prstGeom prst="rect">
            <a:avLst/>
          </a:prstGeom>
        </p:spPr>
      </p:pic>
      <p:sp>
        <p:nvSpPr>
          <p:cNvPr id="12" name="Footer Placeholder 4">
            <a:extLst>
              <a:ext uri="{FF2B5EF4-FFF2-40B4-BE49-F238E27FC236}">
                <a16:creationId xmlns:a16="http://schemas.microsoft.com/office/drawing/2014/main" id="{D6DBF773-D735-4C37-AABF-D7525952C6B9}"/>
              </a:ext>
            </a:extLst>
          </p:cNvPr>
          <p:cNvSpPr>
            <a:spLocks noGrp="1"/>
          </p:cNvSpPr>
          <p:nvPr>
            <p:ph type="ftr" sz="quarter" idx="11"/>
          </p:nvPr>
        </p:nvSpPr>
        <p:spPr>
          <a:xfrm>
            <a:off x="660582" y="1364473"/>
            <a:ext cx="9142060"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Tree>
    <p:extLst>
      <p:ext uri="{BB962C8B-B14F-4D97-AF65-F5344CB8AC3E}">
        <p14:creationId xmlns:p14="http://schemas.microsoft.com/office/powerpoint/2010/main" val="1896070458"/>
      </p:ext>
    </p:extLst>
  </p:cSld>
  <p:clrMapOvr>
    <a:masterClrMapping/>
  </p:clrMapOvr>
  <p:extLst>
    <p:ext uri="{DCECCB84-F9BA-43D5-87BE-67443E8EF086}">
      <p15:sldGuideLst xmlns:p15="http://schemas.microsoft.com/office/powerpoint/2012/main">
        <p15:guide id="1" pos="362">
          <p15:clr>
            <a:srgbClr val="FBAE40"/>
          </p15:clr>
        </p15:guide>
        <p15:guide id="3" orient="horz" pos="584">
          <p15:clr>
            <a:srgbClr val="FBAE40"/>
          </p15:clr>
        </p15:guide>
        <p15:guide id="4" orient="horz" pos="991">
          <p15:clr>
            <a:srgbClr val="FBAE40"/>
          </p15:clr>
        </p15:guide>
        <p15:guide id="5" orient="horz" pos="2558">
          <p15:clr>
            <a:srgbClr val="FBAE40"/>
          </p15:clr>
        </p15:guide>
        <p15:guide id="6" pos="468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tro Slide - Gradient Picture Backgroun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27C0CC0-C774-0848-A11D-83E3655401BB}"/>
              </a:ext>
            </a:extLst>
          </p:cNvPr>
          <p:cNvSpPr/>
          <p:nvPr userDrawn="1"/>
        </p:nvSpPr>
        <p:spPr>
          <a:xfrm>
            <a:off x="0" y="0"/>
            <a:ext cx="12192000" cy="6858000"/>
          </a:xfrm>
          <a:prstGeom prst="rect">
            <a:avLst/>
          </a:prstGeom>
          <a:gradFill>
            <a:gsLst>
              <a:gs pos="70000">
                <a:srgbClr val="328A5E">
                  <a:alpha val="78000"/>
                </a:srgbClr>
              </a:gs>
              <a:gs pos="36000">
                <a:srgbClr val="006241"/>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9" name="TextBox 8">
            <a:extLst>
              <a:ext uri="{FF2B5EF4-FFF2-40B4-BE49-F238E27FC236}">
                <a16:creationId xmlns:a16="http://schemas.microsoft.com/office/drawing/2014/main" id="{1B7E0110-86FC-B542-B54F-1133FA61432F}"/>
              </a:ext>
            </a:extLst>
          </p:cNvPr>
          <p:cNvSpPr txBox="1"/>
          <p:nvPr userDrawn="1"/>
        </p:nvSpPr>
        <p:spPr>
          <a:xfrm>
            <a:off x="-3" y="-426745"/>
            <a:ext cx="12192003" cy="253916"/>
          </a:xfrm>
          <a:prstGeom prst="rect">
            <a:avLst/>
          </a:prstGeom>
          <a:solidFill>
            <a:schemeClr val="bg1"/>
          </a:solidFill>
        </p:spPr>
        <p:txBody>
          <a:bodyPr wrap="square" rtlCol="0">
            <a:spAutoFit/>
          </a:bodyPr>
          <a:lstStyle/>
          <a:p>
            <a:pPr algn="ctr"/>
            <a:r>
              <a:rPr lang="pl-PL" sz="1050" dirty="0">
                <a:solidFill>
                  <a:schemeClr val="accent2"/>
                </a:solidFill>
                <a:latin typeface="+mj-lt"/>
              </a:rPr>
              <a:t>To insert a background image, right-click on the slide – select FORMAT BACKGROUND &gt; Picture or texture fill</a:t>
            </a:r>
            <a:endParaRPr lang="bg-BG" sz="1050" dirty="0">
              <a:solidFill>
                <a:schemeClr val="accent2"/>
              </a:solidFill>
              <a:latin typeface="+mj-lt"/>
            </a:endParaRPr>
          </a:p>
        </p:txBody>
      </p:sp>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sp>
        <p:nvSpPr>
          <p:cNvPr id="13" name="Footer Placeholder 4"/>
          <p:cNvSpPr>
            <a:spLocks noGrp="1"/>
          </p:cNvSpPr>
          <p:nvPr>
            <p:ph type="ftr" sz="quarter" idx="11"/>
          </p:nvPr>
        </p:nvSpPr>
        <p:spPr>
          <a:xfrm>
            <a:off x="897147" y="1364473"/>
            <a:ext cx="9142293"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
        <p:nvSpPr>
          <p:cNvPr id="14" name="Subtitle 2"/>
          <p:cNvSpPr>
            <a:spLocks noGrp="1"/>
          </p:cNvSpPr>
          <p:nvPr>
            <p:ph type="subTitle" idx="1"/>
          </p:nvPr>
        </p:nvSpPr>
        <p:spPr>
          <a:xfrm>
            <a:off x="1016000" y="4333876"/>
            <a:ext cx="9017000"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Title 1"/>
          <p:cNvSpPr>
            <a:spLocks noGrp="1"/>
          </p:cNvSpPr>
          <p:nvPr>
            <p:ph type="ctrTitle" hasCustomPrompt="1"/>
          </p:nvPr>
        </p:nvSpPr>
        <p:spPr>
          <a:xfrm>
            <a:off x="1016000" y="1830599"/>
            <a:ext cx="9017000" cy="2411202"/>
          </a:xfrm>
        </p:spPr>
        <p:txBody>
          <a:bodyPr lIns="0" tIns="36000" rIns="0" bIns="0" anchor="b"/>
          <a:lstStyle>
            <a:lvl1pPr marL="0" marR="0" indent="0" algn="l" defTabSz="914400" rtl="0" eaLnBrk="1" fontAlgn="auto" latinLnBrk="0" hangingPunct="1">
              <a:lnSpc>
                <a:spcPct val="8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 – Gradient Picture Background</a:t>
            </a:r>
          </a:p>
        </p:txBody>
      </p:sp>
    </p:spTree>
    <p:extLst>
      <p:ext uri="{BB962C8B-B14F-4D97-AF65-F5344CB8AC3E}">
        <p14:creationId xmlns:p14="http://schemas.microsoft.com/office/powerpoint/2010/main" val="4195011118"/>
      </p:ext>
    </p:extLst>
  </p:cSld>
  <p:clrMapOvr>
    <a:masterClrMapping/>
  </p:clrMapOvr>
  <p:extLst>
    <p:ext uri="{DCECCB84-F9BA-43D5-87BE-67443E8EF086}">
      <p15:sldGuideLst xmlns:p15="http://schemas.microsoft.com/office/powerpoint/2012/main">
        <p15:guide id="1" pos="478">
          <p15:clr>
            <a:srgbClr val="FBAE40"/>
          </p15:clr>
        </p15:guide>
        <p15:guide id="2" orient="horz" pos="2546">
          <p15:clr>
            <a:srgbClr val="FBAE40"/>
          </p15:clr>
        </p15:guide>
        <p15:guide id="3" pos="4740">
          <p15:clr>
            <a:srgbClr val="FBAE40"/>
          </p15:clr>
        </p15:guide>
        <p15:guide id="4" orient="horz" pos="584">
          <p15:clr>
            <a:srgbClr val="FBAE40"/>
          </p15:clr>
        </p15:guide>
        <p15:guide id="5" orient="horz" pos="978">
          <p15:clr>
            <a:srgbClr val="FBAE40"/>
          </p15:clr>
        </p15:guide>
        <p15:guide id="6" orient="horz" pos="272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ntro Slide - Gradi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F7E55-8B87-B44B-840B-893B5558C820}"/>
              </a:ext>
            </a:extLst>
          </p:cNvPr>
          <p:cNvSpPr/>
          <p:nvPr userDrawn="1"/>
        </p:nvSpPr>
        <p:spPr>
          <a:xfrm>
            <a:off x="0" y="0"/>
            <a:ext cx="12192000" cy="6858000"/>
          </a:xfrm>
          <a:prstGeom prst="rect">
            <a:avLst/>
          </a:prstGeom>
          <a:gradFill>
            <a:gsLst>
              <a:gs pos="100000">
                <a:srgbClr val="70B207"/>
              </a:gs>
              <a:gs pos="29000">
                <a:srgbClr val="006241"/>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1" name="Rectangle 10">
            <a:extLst>
              <a:ext uri="{FF2B5EF4-FFF2-40B4-BE49-F238E27FC236}">
                <a16:creationId xmlns:a16="http://schemas.microsoft.com/office/drawing/2014/main" id="{CE2175C7-9CB8-2448-9B05-69F01779E8F9}"/>
              </a:ext>
            </a:extLst>
          </p:cNvPr>
          <p:cNvSpPr/>
          <p:nvPr userDrawn="1"/>
        </p:nvSpPr>
        <p:spPr>
          <a:xfrm>
            <a:off x="0" y="6588678"/>
            <a:ext cx="12192000" cy="269322"/>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pic>
        <p:nvPicPr>
          <p:cNvPr id="9"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 y="928012"/>
            <a:ext cx="6312747" cy="416812"/>
          </a:xfrm>
          <a:prstGeom prst="rect">
            <a:avLst/>
          </a:prstGeom>
        </p:spPr>
      </p:pic>
      <p:sp>
        <p:nvSpPr>
          <p:cNvPr id="10" name="Footer Placeholder 4"/>
          <p:cNvSpPr>
            <a:spLocks noGrp="1"/>
          </p:cNvSpPr>
          <p:nvPr>
            <p:ph type="ftr" sz="quarter" idx="11"/>
          </p:nvPr>
        </p:nvSpPr>
        <p:spPr>
          <a:xfrm>
            <a:off x="897147" y="1364473"/>
            <a:ext cx="9142293" cy="293296"/>
          </a:xfrm>
        </p:spPr>
        <p:txBody>
          <a:bodyPr/>
          <a:lstStyle>
            <a:lvl1pPr algn="l">
              <a:defRPr sz="1000">
                <a:solidFill>
                  <a:schemeClr val="bg1"/>
                </a:solidFill>
                <a:latin typeface="+mj-lt"/>
              </a:defRPr>
            </a:lvl1pPr>
          </a:lstStyle>
          <a:p>
            <a:r>
              <a:rPr lang="en-GB" dirty="0"/>
              <a:t>SCHOOL OF - to apply in all slides at the same time edit in Insert &gt; Header &amp; Footer</a:t>
            </a:r>
          </a:p>
        </p:txBody>
      </p:sp>
      <p:sp>
        <p:nvSpPr>
          <p:cNvPr id="14" name="Subtitle 2"/>
          <p:cNvSpPr>
            <a:spLocks noGrp="1"/>
          </p:cNvSpPr>
          <p:nvPr>
            <p:ph type="subTitle" idx="1"/>
          </p:nvPr>
        </p:nvSpPr>
        <p:spPr>
          <a:xfrm>
            <a:off x="1016000" y="4333876"/>
            <a:ext cx="9017000"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Title 1"/>
          <p:cNvSpPr>
            <a:spLocks noGrp="1"/>
          </p:cNvSpPr>
          <p:nvPr>
            <p:ph type="ctrTitle" hasCustomPrompt="1"/>
          </p:nvPr>
        </p:nvSpPr>
        <p:spPr>
          <a:xfrm>
            <a:off x="1016000" y="2526132"/>
            <a:ext cx="9017000" cy="1715669"/>
          </a:xfrm>
        </p:spPr>
        <p:txBody>
          <a:bodyPr lIns="0" tIns="36000" rIns="0" bIns="0" anchor="b"/>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 - Gradient</a:t>
            </a:r>
          </a:p>
        </p:txBody>
      </p:sp>
    </p:spTree>
    <p:extLst>
      <p:ext uri="{BB962C8B-B14F-4D97-AF65-F5344CB8AC3E}">
        <p14:creationId xmlns:p14="http://schemas.microsoft.com/office/powerpoint/2010/main" val="3715594893"/>
      </p:ext>
    </p:extLst>
  </p:cSld>
  <p:clrMapOvr>
    <a:masterClrMapping/>
  </p:clrMapOvr>
  <p:extLst>
    <p:ext uri="{DCECCB84-F9BA-43D5-87BE-67443E8EF086}">
      <p15:sldGuideLst xmlns:p15="http://schemas.microsoft.com/office/powerpoint/2012/main">
        <p15:guide id="1" pos="478">
          <p15:clr>
            <a:srgbClr val="FBAE40"/>
          </p15:clr>
        </p15:guide>
        <p15:guide id="3" orient="horz" pos="584">
          <p15:clr>
            <a:srgbClr val="FBAE40"/>
          </p15:clr>
        </p15:guide>
        <p15:guide id="4" orient="horz" pos="978">
          <p15:clr>
            <a:srgbClr val="FBAE40"/>
          </p15:clr>
        </p15:guide>
        <p15:guide id="5" orient="horz" pos="2550">
          <p15:clr>
            <a:srgbClr val="FBAE40"/>
          </p15:clr>
        </p15:guide>
        <p15:guide id="6" orient="horz" pos="2728">
          <p15:clr>
            <a:srgbClr val="FBAE40"/>
          </p15:clr>
        </p15:guide>
        <p15:guide id="7" pos="47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7C0CC0-C774-0848-A11D-83E3655401BB}"/>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1016000" y="1893768"/>
            <a:ext cx="9544051" cy="3930960"/>
          </a:xfrm>
        </p:spPr>
        <p:txBody>
          <a:bodyPr/>
          <a:lstStyle>
            <a:lvl1pPr marL="342900" indent="-342900">
              <a:lnSpc>
                <a:spcPct val="100000"/>
              </a:lnSpc>
              <a:buClr>
                <a:srgbClr val="70B207"/>
              </a:buClr>
              <a:buFont typeface="+mj-lt"/>
              <a:buAutoNum type="arabicPeriod"/>
              <a:defRPr sz="2400" b="1">
                <a:solidFill>
                  <a:schemeClr val="bg1"/>
                </a:solidFill>
                <a:latin typeface="+mj-lt"/>
                <a:ea typeface="Proxima Nova Rg" panose="02000506030000020004" pitchFamily="50" charset="0"/>
                <a:cs typeface="Proxima Nova Rg" panose="02000506030000020004" pitchFamily="50" charset="0"/>
              </a:defRPr>
            </a:lvl1pPr>
            <a:lvl2pPr marL="685800" indent="-342900">
              <a:lnSpc>
                <a:spcPct val="100000"/>
              </a:lnSpc>
              <a:buClr>
                <a:srgbClr val="70B207"/>
              </a:buClr>
              <a:buFont typeface="+mj-lt"/>
              <a:buAutoNum type="arabicPeriod"/>
              <a:defRPr sz="2000" b="1">
                <a:solidFill>
                  <a:schemeClr val="bg1"/>
                </a:solidFill>
                <a:latin typeface="+mj-lt"/>
                <a:ea typeface="Proxima Nova Rg" panose="02000506030000020004" pitchFamily="50" charset="0"/>
                <a:cs typeface="Proxima Nova Rg" panose="02000506030000020004" pitchFamily="50" charset="0"/>
              </a:defRPr>
            </a:lvl2pPr>
            <a:lvl3pPr marL="942975" indent="-257175">
              <a:lnSpc>
                <a:spcPct val="100000"/>
              </a:lnSpc>
              <a:buClr>
                <a:srgbClr val="70B207"/>
              </a:buClr>
              <a:buFont typeface="+mj-lt"/>
              <a:buAutoNum type="arabicPeriod"/>
              <a:defRPr sz="1800" b="1">
                <a:solidFill>
                  <a:schemeClr val="bg1"/>
                </a:solidFill>
                <a:latin typeface="+mj-lt"/>
                <a:ea typeface="Proxima Nova Rg" panose="02000506030000020004" pitchFamily="50" charset="0"/>
                <a:cs typeface="Proxima Nova Rg" panose="02000506030000020004" pitchFamily="50" charset="0"/>
              </a:defRPr>
            </a:lvl3pPr>
            <a:lvl4pPr marL="1285875" indent="-257175">
              <a:lnSpc>
                <a:spcPct val="100000"/>
              </a:lnSpc>
              <a:buClr>
                <a:srgbClr val="70B207"/>
              </a:buClr>
              <a:buFont typeface="+mj-lt"/>
              <a:buAutoNum type="arabicPeriod"/>
              <a:defRPr sz="1600" b="1">
                <a:solidFill>
                  <a:schemeClr val="bg1"/>
                </a:solidFill>
                <a:latin typeface="+mj-lt"/>
                <a:ea typeface="Proxima Nova Rg" panose="02000506030000020004" pitchFamily="50" charset="0"/>
                <a:cs typeface="Proxima Nova Rg" panose="02000506030000020004" pitchFamily="50" charset="0"/>
              </a:defRPr>
            </a:lvl4pPr>
            <a:lvl5pPr marL="1628775" indent="-257175">
              <a:lnSpc>
                <a:spcPct val="100000"/>
              </a:lnSpc>
              <a:buClr>
                <a:srgbClr val="70B207"/>
              </a:buClr>
              <a:buFont typeface="+mj-lt"/>
              <a:buAutoNum type="arabicPeriod"/>
              <a:defRPr sz="1600" b="1">
                <a:solidFill>
                  <a:schemeClr val="bg1"/>
                </a:solidFill>
                <a:latin typeface="+mj-lt"/>
                <a:ea typeface="Proxima Nova Rg" panose="02000506030000020004" pitchFamily="50" charset="0"/>
                <a:cs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1015999" y="927102"/>
            <a:ext cx="9544051" cy="450031"/>
          </a:xfrm>
          <a:prstGeom prst="rect">
            <a:avLst/>
          </a:prstGeom>
        </p:spPr>
        <p:txBody>
          <a:bodyPr vert="horz" lIns="0" tIns="0" rIns="0" bIns="0" rtlCol="0" anchor="t" anchorCtr="0">
            <a:normAutofit/>
          </a:bodyPr>
          <a:lstStyle>
            <a:lvl1pPr>
              <a:defRPr sz="3600" b="1">
                <a:solidFill>
                  <a:schemeClr val="bg1"/>
                </a:solidFill>
                <a:latin typeface="+mj-lt"/>
                <a:ea typeface="Proxima Nova Rg" panose="02000506030000020004" pitchFamily="50" charset="0"/>
                <a:cs typeface="Proxima Nova Rg" panose="02000506030000020004" pitchFamily="50" charset="0"/>
              </a:defRPr>
            </a:lvl1pPr>
          </a:lstStyle>
          <a:p>
            <a:r>
              <a:rPr lang="en-US"/>
              <a:t>Table of contents</a:t>
            </a:r>
          </a:p>
        </p:txBody>
      </p:sp>
      <p:cxnSp>
        <p:nvCxnSpPr>
          <p:cNvPr id="7" name="Straight Connector 6">
            <a:extLst>
              <a:ext uri="{FF2B5EF4-FFF2-40B4-BE49-F238E27FC236}">
                <a16:creationId xmlns:a16="http://schemas.microsoft.com/office/drawing/2014/main" id="{BF06E5B7-9C36-8C48-82D2-06CDA969C61C}"/>
              </a:ext>
            </a:extLst>
          </p:cNvPr>
          <p:cNvCxnSpPr>
            <a:cxnSpLocks/>
          </p:cNvCxnSpPr>
          <p:nvPr userDrawn="1"/>
        </p:nvCxnSpPr>
        <p:spPr>
          <a:xfrm flipH="1">
            <a:off x="1016000" y="1596096"/>
            <a:ext cx="1004341"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a:xfrm>
            <a:off x="4186688" y="5976241"/>
            <a:ext cx="6331187" cy="365123"/>
          </a:xfrm>
        </p:spPr>
        <p:txBody>
          <a:bodyPr lIns="0" tIns="0" rIns="0" bIns="0" anchor="b"/>
          <a:lstStyle>
            <a:lvl1pPr algn="l">
              <a:defRPr sz="1000">
                <a:solidFill>
                  <a:schemeClr val="bg1"/>
                </a:solidFill>
                <a:latin typeface="+mj-lt"/>
              </a:defRPr>
            </a:lvl1pPr>
          </a:lstStyle>
          <a:p>
            <a:r>
              <a:rPr lang="en-GB"/>
              <a:t>SCHOOL OF - to apply in all slides at the same time edit in Insert &gt; Header &amp; Footer</a:t>
            </a:r>
          </a:p>
        </p:txBody>
      </p:sp>
      <p:pic>
        <p:nvPicPr>
          <p:cNvPr id="13" name="Graphic 7">
            <a:extLst>
              <a:ext uri="{FF2B5EF4-FFF2-40B4-BE49-F238E27FC236}">
                <a16:creationId xmlns:a16="http://schemas.microsoft.com/office/drawing/2014/main" id="{88AB329A-D2E1-4246-AA52-3B7FD857F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6" y="6090619"/>
            <a:ext cx="3008927" cy="250744"/>
          </a:xfrm>
          <a:prstGeom prst="rect">
            <a:avLst/>
          </a:prstGeom>
        </p:spPr>
      </p:pic>
    </p:spTree>
    <p:extLst>
      <p:ext uri="{BB962C8B-B14F-4D97-AF65-F5344CB8AC3E}">
        <p14:creationId xmlns:p14="http://schemas.microsoft.com/office/powerpoint/2010/main" val="1170143798"/>
      </p:ext>
    </p:extLst>
  </p:cSld>
  <p:clrMapOvr>
    <a:masterClrMapping/>
  </p:clrMapOvr>
  <p:extLst>
    <p:ext uri="{DCECCB84-F9BA-43D5-87BE-67443E8EF086}">
      <p15:sldGuideLst xmlns:p15="http://schemas.microsoft.com/office/powerpoint/2012/main">
        <p15:guide id="1" pos="467">
          <p15:clr>
            <a:srgbClr val="FBAE40"/>
          </p15:clr>
        </p15:guide>
        <p15:guide id="2" orient="horz" pos="915">
          <p15:clr>
            <a:srgbClr val="FBAE40"/>
          </p15:clr>
        </p15:guide>
        <p15:guide id="3" orient="horz" pos="1194">
          <p15:clr>
            <a:srgbClr val="FBAE40"/>
          </p15:clr>
        </p15:guide>
        <p15:guide id="4" orient="horz" pos="3973">
          <p15:clr>
            <a:srgbClr val="FBAE40"/>
          </p15:clr>
        </p15:guide>
        <p15:guide id="5" pos="4989">
          <p15:clr>
            <a:srgbClr val="FBAE40"/>
          </p15:clr>
        </p15:guide>
        <p15:guide id="6" orient="horz" pos="58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9" Type="http://schemas.openxmlformats.org/officeDocument/2006/relationships/slideLayout" Target="../slideLayouts/slideLayout42.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42" Type="http://schemas.openxmlformats.org/officeDocument/2006/relationships/slideLayout" Target="../slideLayouts/slideLayout45.xml"/><Relationship Id="rId47" Type="http://schemas.openxmlformats.org/officeDocument/2006/relationships/slideLayout" Target="../slideLayouts/slideLayout50.xml"/><Relationship Id="rId50" Type="http://schemas.openxmlformats.org/officeDocument/2006/relationships/slideLayout" Target="../slideLayouts/slideLayout53.xml"/><Relationship Id="rId55" Type="http://schemas.openxmlformats.org/officeDocument/2006/relationships/slideLayout" Target="../slideLayouts/slideLayout58.xml"/><Relationship Id="rId7" Type="http://schemas.openxmlformats.org/officeDocument/2006/relationships/slideLayout" Target="../slideLayouts/slideLayout1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9" Type="http://schemas.openxmlformats.org/officeDocument/2006/relationships/slideLayout" Target="../slideLayouts/slideLayout32.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40" Type="http://schemas.openxmlformats.org/officeDocument/2006/relationships/slideLayout" Target="../slideLayouts/slideLayout43.xml"/><Relationship Id="rId45" Type="http://schemas.openxmlformats.org/officeDocument/2006/relationships/slideLayout" Target="../slideLayouts/slideLayout48.xml"/><Relationship Id="rId53" Type="http://schemas.openxmlformats.org/officeDocument/2006/relationships/slideLayout" Target="../slideLayouts/slideLayout56.xml"/><Relationship Id="rId58" Type="http://schemas.openxmlformats.org/officeDocument/2006/relationships/slideLayout" Target="../slideLayouts/slideLayout61.xml"/><Relationship Id="rId5" Type="http://schemas.openxmlformats.org/officeDocument/2006/relationships/slideLayout" Target="../slideLayouts/slideLayout8.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 Id="rId43" Type="http://schemas.openxmlformats.org/officeDocument/2006/relationships/slideLayout" Target="../slideLayouts/slideLayout46.xml"/><Relationship Id="rId48" Type="http://schemas.openxmlformats.org/officeDocument/2006/relationships/slideLayout" Target="../slideLayouts/slideLayout51.xml"/><Relationship Id="rId56" Type="http://schemas.openxmlformats.org/officeDocument/2006/relationships/slideLayout" Target="../slideLayouts/slideLayout59.xml"/><Relationship Id="rId8" Type="http://schemas.openxmlformats.org/officeDocument/2006/relationships/slideLayout" Target="../slideLayouts/slideLayout11.xml"/><Relationship Id="rId51" Type="http://schemas.openxmlformats.org/officeDocument/2006/relationships/slideLayout" Target="../slideLayouts/slideLayout54.xml"/><Relationship Id="rId3" Type="http://schemas.openxmlformats.org/officeDocument/2006/relationships/slideLayout" Target="../slideLayouts/slideLayout6.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slideLayout" Target="../slideLayouts/slideLayout41.xml"/><Relationship Id="rId46" Type="http://schemas.openxmlformats.org/officeDocument/2006/relationships/slideLayout" Target="../slideLayouts/slideLayout49.xml"/><Relationship Id="rId59" Type="http://schemas.openxmlformats.org/officeDocument/2006/relationships/theme" Target="../theme/theme2.xml"/><Relationship Id="rId20" Type="http://schemas.openxmlformats.org/officeDocument/2006/relationships/slideLayout" Target="../slideLayouts/slideLayout23.xml"/><Relationship Id="rId41" Type="http://schemas.openxmlformats.org/officeDocument/2006/relationships/slideLayout" Target="../slideLayouts/slideLayout44.xml"/><Relationship Id="rId54" Type="http://schemas.openxmlformats.org/officeDocument/2006/relationships/slideLayout" Target="../slideLayouts/slideLayout57.xml"/><Relationship Id="rId1" Type="http://schemas.openxmlformats.org/officeDocument/2006/relationships/slideLayout" Target="../slideLayouts/slideLayout4.xml"/><Relationship Id="rId6" Type="http://schemas.openxmlformats.org/officeDocument/2006/relationships/slideLayout" Target="../slideLayouts/slideLayout9.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49" Type="http://schemas.openxmlformats.org/officeDocument/2006/relationships/slideLayout" Target="../slideLayouts/slideLayout52.xml"/><Relationship Id="rId57" Type="http://schemas.openxmlformats.org/officeDocument/2006/relationships/slideLayout" Target="../slideLayouts/slideLayout60.xml"/><Relationship Id="rId10" Type="http://schemas.openxmlformats.org/officeDocument/2006/relationships/slideLayout" Target="../slideLayouts/slideLayout13.xml"/><Relationship Id="rId31" Type="http://schemas.openxmlformats.org/officeDocument/2006/relationships/slideLayout" Target="../slideLayouts/slideLayout34.xml"/><Relationship Id="rId44" Type="http://schemas.openxmlformats.org/officeDocument/2006/relationships/slideLayout" Target="../slideLayouts/slideLayout47.xml"/><Relationship Id="rId5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EC76D2-5B3D-404B-8CA9-14CE1FBC3E01}"/>
              </a:ext>
            </a:extLst>
          </p:cNvPr>
          <p:cNvSpPr/>
          <p:nvPr/>
        </p:nvSpPr>
        <p:spPr>
          <a:xfrm>
            <a:off x="0" y="0"/>
            <a:ext cx="12192000" cy="533400"/>
          </a:xfrm>
          <a:prstGeom prst="rect">
            <a:avLst/>
          </a:prstGeom>
          <a:gradFill>
            <a:gsLst>
              <a:gs pos="0">
                <a:schemeClr val="accent2">
                  <a:alpha val="85000"/>
                </a:schemeClr>
              </a:gs>
              <a:gs pos="100000">
                <a:schemeClr val="accent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3">
            <a:extLst>
              <a:ext uri="{FF2B5EF4-FFF2-40B4-BE49-F238E27FC236}">
                <a16:creationId xmlns:a16="http://schemas.microsoft.com/office/drawing/2014/main" id="{564C07DE-CEF4-8445-99CC-B8D80125FAD4}"/>
              </a:ext>
            </a:extLst>
          </p:cNvPr>
          <p:cNvSpPr/>
          <p:nvPr/>
        </p:nvSpPr>
        <p:spPr>
          <a:xfrm>
            <a:off x="0" y="533400"/>
            <a:ext cx="12192000" cy="6324600"/>
          </a:xfrm>
          <a:prstGeom prst="rect">
            <a:avLst/>
          </a:prstGeom>
          <a:gradFill flip="none" rotWithShape="1">
            <a:gsLst>
              <a:gs pos="0">
                <a:srgbClr val="278C23"/>
              </a:gs>
              <a:gs pos="100000">
                <a:srgbClr val="2D673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6" name="Straight Connector 5">
            <a:extLst>
              <a:ext uri="{FF2B5EF4-FFF2-40B4-BE49-F238E27FC236}">
                <a16:creationId xmlns:a16="http://schemas.microsoft.com/office/drawing/2014/main" id="{52E2C278-1F0A-DC48-87DD-DCD06EECC8D5}"/>
              </a:ext>
            </a:extLst>
          </p:cNvPr>
          <p:cNvCxnSpPr>
            <a:cxnSpLocks/>
          </p:cNvCxnSpPr>
          <p:nvPr/>
        </p:nvCxnSpPr>
        <p:spPr>
          <a:xfrm>
            <a:off x="919128" y="1880145"/>
            <a:ext cx="0" cy="3188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A836D5B-43DB-DB40-890C-868FDDFEF6FB}"/>
              </a:ext>
            </a:extLst>
          </p:cNvPr>
          <p:cNvCxnSpPr>
            <a:cxnSpLocks/>
          </p:cNvCxnSpPr>
          <p:nvPr/>
        </p:nvCxnSpPr>
        <p:spPr>
          <a:xfrm flipH="1">
            <a:off x="919128" y="5068633"/>
            <a:ext cx="190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37192E4-E306-9840-BFE1-CF4D29DABAC4}"/>
              </a:ext>
            </a:extLst>
          </p:cNvPr>
          <p:cNvCxnSpPr>
            <a:cxnSpLocks/>
          </p:cNvCxnSpPr>
          <p:nvPr/>
        </p:nvCxnSpPr>
        <p:spPr>
          <a:xfrm>
            <a:off x="11249165" y="1880145"/>
            <a:ext cx="0" cy="3188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FB08D1-4367-AA44-B6B8-F9D175DA9B5F}"/>
              </a:ext>
            </a:extLst>
          </p:cNvPr>
          <p:cNvCxnSpPr>
            <a:cxnSpLocks/>
          </p:cNvCxnSpPr>
          <p:nvPr/>
        </p:nvCxnSpPr>
        <p:spPr>
          <a:xfrm flipH="1">
            <a:off x="11058659" y="1880145"/>
            <a:ext cx="190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BD5F48-D53B-CE49-AD60-0737D24BB8AD}"/>
              </a:ext>
            </a:extLst>
          </p:cNvPr>
          <p:cNvCxnSpPr>
            <a:cxnSpLocks/>
          </p:cNvCxnSpPr>
          <p:nvPr/>
        </p:nvCxnSpPr>
        <p:spPr>
          <a:xfrm flipH="1">
            <a:off x="11058659" y="5068633"/>
            <a:ext cx="190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riangle 10">
            <a:extLst>
              <a:ext uri="{FF2B5EF4-FFF2-40B4-BE49-F238E27FC236}">
                <a16:creationId xmlns:a16="http://schemas.microsoft.com/office/drawing/2014/main" id="{8E6829A1-5CCF-C248-912B-1F848F267F24}"/>
              </a:ext>
            </a:extLst>
          </p:cNvPr>
          <p:cNvSpPr/>
          <p:nvPr/>
        </p:nvSpPr>
        <p:spPr>
          <a:xfrm rot="10800000">
            <a:off x="804679" y="533402"/>
            <a:ext cx="563533" cy="30634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2" name="Straight Connector 11">
            <a:extLst>
              <a:ext uri="{FF2B5EF4-FFF2-40B4-BE49-F238E27FC236}">
                <a16:creationId xmlns:a16="http://schemas.microsoft.com/office/drawing/2014/main" id="{F1C09AB1-E880-034D-AC09-2C7F2756FF4D}"/>
              </a:ext>
            </a:extLst>
          </p:cNvPr>
          <p:cNvCxnSpPr>
            <a:cxnSpLocks/>
          </p:cNvCxnSpPr>
          <p:nvPr/>
        </p:nvCxnSpPr>
        <p:spPr>
          <a:xfrm flipH="1">
            <a:off x="919128" y="1880145"/>
            <a:ext cx="190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571" y="138813"/>
            <a:ext cx="3295096" cy="228566"/>
          </a:xfrm>
          <a:prstGeom prst="rect">
            <a:avLst/>
          </a:prstGeom>
        </p:spPr>
      </p:pic>
      <p:sp>
        <p:nvSpPr>
          <p:cNvPr id="19" name="Rectangle 18">
            <a:extLst>
              <a:ext uri="{FF2B5EF4-FFF2-40B4-BE49-F238E27FC236}">
                <a16:creationId xmlns:a16="http://schemas.microsoft.com/office/drawing/2014/main" id="{D8EC76D2-5B3D-404B-8CA9-14CE1FBC3E01}"/>
              </a:ext>
            </a:extLst>
          </p:cNvPr>
          <p:cNvSpPr/>
          <p:nvPr/>
        </p:nvSpPr>
        <p:spPr>
          <a:xfrm>
            <a:off x="0" y="6463149"/>
            <a:ext cx="12192000" cy="394851"/>
          </a:xfrm>
          <a:prstGeom prst="rect">
            <a:avLst/>
          </a:prstGeom>
          <a:gradFill>
            <a:gsLst>
              <a:gs pos="0">
                <a:schemeClr val="accent2">
                  <a:alpha val="85000"/>
                </a:schemeClr>
              </a:gs>
              <a:gs pos="100000">
                <a:schemeClr val="accent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Box 19"/>
          <p:cNvSpPr txBox="1"/>
          <p:nvPr/>
        </p:nvSpPr>
        <p:spPr>
          <a:xfrm>
            <a:off x="8514768" y="6505483"/>
            <a:ext cx="3425837" cy="323165"/>
          </a:xfrm>
          <a:prstGeom prst="rect">
            <a:avLst/>
          </a:prstGeom>
          <a:noFill/>
        </p:spPr>
        <p:txBody>
          <a:bodyPr wrap="square" rtlCol="0">
            <a:spAutoFit/>
          </a:bodyPr>
          <a:lstStyle/>
          <a:p>
            <a:pPr algn="r"/>
            <a:r>
              <a:rPr lang="en-US" sz="1500" spc="12" baseline="0" dirty="0">
                <a:solidFill>
                  <a:schemeClr val="bg1"/>
                </a:solidFill>
                <a:latin typeface="Arial" charset="0"/>
                <a:ea typeface="Arial" charset="0"/>
                <a:cs typeface="Arial" charset="0"/>
              </a:rPr>
              <a:t>uab.edu</a:t>
            </a:r>
          </a:p>
        </p:txBody>
      </p:sp>
      <p:sp>
        <p:nvSpPr>
          <p:cNvPr id="14" name="Rectangle 13">
            <a:extLst>
              <a:ext uri="{FF2B5EF4-FFF2-40B4-BE49-F238E27FC236}">
                <a16:creationId xmlns:a16="http://schemas.microsoft.com/office/drawing/2014/main" id="{83DD348B-5F27-5E4F-9BA9-74AB430D00E6}"/>
              </a:ext>
            </a:extLst>
          </p:cNvPr>
          <p:cNvSpPr/>
          <p:nvPr userDrawn="1"/>
        </p:nvSpPr>
        <p:spPr>
          <a:xfrm>
            <a:off x="0" y="0"/>
            <a:ext cx="12192000" cy="533400"/>
          </a:xfrm>
          <a:prstGeom prst="rect">
            <a:avLst/>
          </a:prstGeom>
          <a:gradFill>
            <a:gsLst>
              <a:gs pos="0">
                <a:schemeClr val="accent2">
                  <a:alpha val="85000"/>
                </a:schemeClr>
              </a:gs>
              <a:gs pos="100000">
                <a:schemeClr val="accent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3DF5B90D-DBF1-234A-BDE6-354B19D1293A}"/>
              </a:ext>
            </a:extLst>
          </p:cNvPr>
          <p:cNvSpPr/>
          <p:nvPr userDrawn="1"/>
        </p:nvSpPr>
        <p:spPr>
          <a:xfrm>
            <a:off x="0" y="533400"/>
            <a:ext cx="12192000" cy="6324600"/>
          </a:xfrm>
          <a:prstGeom prst="rect">
            <a:avLst/>
          </a:prstGeom>
          <a:gradFill flip="none" rotWithShape="1">
            <a:gsLst>
              <a:gs pos="0">
                <a:srgbClr val="278C23"/>
              </a:gs>
              <a:gs pos="100000">
                <a:srgbClr val="2D673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 name="Straight Connector 15">
            <a:extLst>
              <a:ext uri="{FF2B5EF4-FFF2-40B4-BE49-F238E27FC236}">
                <a16:creationId xmlns:a16="http://schemas.microsoft.com/office/drawing/2014/main" id="{F85ACE80-34C6-884D-BD72-275DF2F4A507}"/>
              </a:ext>
            </a:extLst>
          </p:cNvPr>
          <p:cNvCxnSpPr>
            <a:cxnSpLocks/>
          </p:cNvCxnSpPr>
          <p:nvPr userDrawn="1"/>
        </p:nvCxnSpPr>
        <p:spPr>
          <a:xfrm>
            <a:off x="919128" y="1880145"/>
            <a:ext cx="0" cy="3188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5E606D-4AD4-134D-9011-5A254D56CB11}"/>
              </a:ext>
            </a:extLst>
          </p:cNvPr>
          <p:cNvCxnSpPr>
            <a:cxnSpLocks/>
          </p:cNvCxnSpPr>
          <p:nvPr userDrawn="1"/>
        </p:nvCxnSpPr>
        <p:spPr>
          <a:xfrm flipH="1">
            <a:off x="919128" y="5068633"/>
            <a:ext cx="190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E72DC44-CBC0-C846-8EAF-2D5A991E94D3}"/>
              </a:ext>
            </a:extLst>
          </p:cNvPr>
          <p:cNvCxnSpPr>
            <a:cxnSpLocks/>
          </p:cNvCxnSpPr>
          <p:nvPr userDrawn="1"/>
        </p:nvCxnSpPr>
        <p:spPr>
          <a:xfrm>
            <a:off x="11249165" y="1880145"/>
            <a:ext cx="0" cy="3188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FA93C08-0641-074B-91F1-B3F9373B197B}"/>
              </a:ext>
            </a:extLst>
          </p:cNvPr>
          <p:cNvCxnSpPr>
            <a:cxnSpLocks/>
          </p:cNvCxnSpPr>
          <p:nvPr userDrawn="1"/>
        </p:nvCxnSpPr>
        <p:spPr>
          <a:xfrm flipH="1">
            <a:off x="11058659" y="1880145"/>
            <a:ext cx="190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41AD916-66B0-BF4A-9F7F-C8DBF0F3AB19}"/>
              </a:ext>
            </a:extLst>
          </p:cNvPr>
          <p:cNvCxnSpPr>
            <a:cxnSpLocks/>
          </p:cNvCxnSpPr>
          <p:nvPr userDrawn="1"/>
        </p:nvCxnSpPr>
        <p:spPr>
          <a:xfrm flipH="1">
            <a:off x="11058659" y="5068633"/>
            <a:ext cx="190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riangle 22">
            <a:extLst>
              <a:ext uri="{FF2B5EF4-FFF2-40B4-BE49-F238E27FC236}">
                <a16:creationId xmlns:a16="http://schemas.microsoft.com/office/drawing/2014/main" id="{C9022E48-218E-CC42-9105-41E2FD3B34A2}"/>
              </a:ext>
            </a:extLst>
          </p:cNvPr>
          <p:cNvSpPr/>
          <p:nvPr userDrawn="1"/>
        </p:nvSpPr>
        <p:spPr>
          <a:xfrm rot="10800000">
            <a:off x="804679" y="533402"/>
            <a:ext cx="563533" cy="30634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24" name="Straight Connector 23">
            <a:extLst>
              <a:ext uri="{FF2B5EF4-FFF2-40B4-BE49-F238E27FC236}">
                <a16:creationId xmlns:a16="http://schemas.microsoft.com/office/drawing/2014/main" id="{3B60BBA8-0E10-CA4C-ACC8-82244E27D28A}"/>
              </a:ext>
            </a:extLst>
          </p:cNvPr>
          <p:cNvCxnSpPr>
            <a:cxnSpLocks/>
          </p:cNvCxnSpPr>
          <p:nvPr userDrawn="1"/>
        </p:nvCxnSpPr>
        <p:spPr>
          <a:xfrm flipH="1">
            <a:off x="919128" y="1880145"/>
            <a:ext cx="190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94755FA0-6EF1-F847-9862-E720C5E59B4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8571" y="138813"/>
            <a:ext cx="3295096" cy="228566"/>
          </a:xfrm>
          <a:prstGeom prst="rect">
            <a:avLst/>
          </a:prstGeom>
        </p:spPr>
      </p:pic>
      <p:sp>
        <p:nvSpPr>
          <p:cNvPr id="26" name="Rectangle 25">
            <a:extLst>
              <a:ext uri="{FF2B5EF4-FFF2-40B4-BE49-F238E27FC236}">
                <a16:creationId xmlns:a16="http://schemas.microsoft.com/office/drawing/2014/main" id="{95FE0749-56FD-0748-989C-707B7A123585}"/>
              </a:ext>
            </a:extLst>
          </p:cNvPr>
          <p:cNvSpPr/>
          <p:nvPr userDrawn="1"/>
        </p:nvSpPr>
        <p:spPr>
          <a:xfrm>
            <a:off x="0" y="6463149"/>
            <a:ext cx="12192000" cy="394851"/>
          </a:xfrm>
          <a:prstGeom prst="rect">
            <a:avLst/>
          </a:prstGeom>
          <a:gradFill>
            <a:gsLst>
              <a:gs pos="0">
                <a:schemeClr val="accent2">
                  <a:alpha val="85000"/>
                </a:schemeClr>
              </a:gs>
              <a:gs pos="100000">
                <a:schemeClr val="accent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380FD443-F6FE-E749-903C-861248533ED7}"/>
              </a:ext>
            </a:extLst>
          </p:cNvPr>
          <p:cNvSpPr txBox="1"/>
          <p:nvPr userDrawn="1"/>
        </p:nvSpPr>
        <p:spPr>
          <a:xfrm>
            <a:off x="8514768" y="6505483"/>
            <a:ext cx="3425837" cy="323165"/>
          </a:xfrm>
          <a:prstGeom prst="rect">
            <a:avLst/>
          </a:prstGeom>
          <a:noFill/>
        </p:spPr>
        <p:txBody>
          <a:bodyPr wrap="square" rtlCol="0">
            <a:spAutoFit/>
          </a:bodyPr>
          <a:lstStyle/>
          <a:p>
            <a:pPr algn="r"/>
            <a:r>
              <a:rPr lang="en-US" sz="1500" spc="12" baseline="0" dirty="0">
                <a:solidFill>
                  <a:schemeClr val="bg1"/>
                </a:solidFill>
                <a:latin typeface="Arial" charset="0"/>
                <a:ea typeface="Arial" charset="0"/>
                <a:cs typeface="Arial" charset="0"/>
              </a:rPr>
              <a:t>uab.edu</a:t>
            </a:r>
          </a:p>
        </p:txBody>
      </p:sp>
    </p:spTree>
    <p:extLst>
      <p:ext uri="{BB962C8B-B14F-4D97-AF65-F5344CB8AC3E}">
        <p14:creationId xmlns:p14="http://schemas.microsoft.com/office/powerpoint/2010/main" val="3685773414"/>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6" r:id="rId3"/>
  </p:sldLayoutIdLst>
  <p:txStyles>
    <p:titleStyle>
      <a:lvl1pPr algn="ctr" defTabSz="914231" rtl="0" eaLnBrk="1" latinLnBrk="0" hangingPunct="1">
        <a:lnSpc>
          <a:spcPct val="85000"/>
        </a:lnSpc>
        <a:spcBef>
          <a:spcPct val="0"/>
        </a:spcBef>
        <a:buNone/>
        <a:defRPr sz="3999" b="0" i="0" kern="1200" cap="none" spc="-151">
          <a:solidFill>
            <a:schemeClr val="tx1"/>
          </a:solidFill>
          <a:effectLst/>
          <a:latin typeface="+mj-lt"/>
          <a:ea typeface="+mj-ea"/>
          <a:cs typeface="+mj-cs"/>
        </a:defRPr>
      </a:lvl1pPr>
    </p:titleStyle>
    <p:bodyStyle>
      <a:lvl1pPr marL="228557" indent="-228557" algn="l" defTabSz="914231" rtl="0" eaLnBrk="1" latinLnBrk="0" hangingPunct="1">
        <a:lnSpc>
          <a:spcPct val="120000"/>
        </a:lnSpc>
        <a:spcBef>
          <a:spcPts val="1000"/>
        </a:spcBef>
        <a:buClr>
          <a:schemeClr val="accent2"/>
        </a:buClr>
        <a:buSzPct val="120000"/>
        <a:buFont typeface="Wingdings" panose="05000000000000000000" pitchFamily="2" charset="2"/>
        <a:buChar char="§"/>
        <a:defRPr sz="1800" kern="1200">
          <a:solidFill>
            <a:schemeClr val="bg1"/>
          </a:solidFill>
          <a:effectLst/>
          <a:latin typeface="Rockwell" panose="02060603020205020403" pitchFamily="18" charset="77"/>
          <a:ea typeface="+mn-ea"/>
          <a:cs typeface="+mn-cs"/>
        </a:defRPr>
      </a:lvl1pPr>
      <a:lvl2pPr marL="685673" indent="-228557" algn="l" defTabSz="914231" rtl="0" eaLnBrk="1" latinLnBrk="0" hangingPunct="1">
        <a:lnSpc>
          <a:spcPct val="120000"/>
        </a:lnSpc>
        <a:spcBef>
          <a:spcPts val="500"/>
        </a:spcBef>
        <a:buClr>
          <a:schemeClr val="accent2"/>
        </a:buClr>
        <a:buSzPct val="120000"/>
        <a:buFont typeface="Wingdings" panose="05000000000000000000" pitchFamily="2" charset="2"/>
        <a:buChar char="§"/>
        <a:defRPr sz="1600" kern="1200">
          <a:solidFill>
            <a:schemeClr val="bg1"/>
          </a:solidFill>
          <a:effectLst/>
          <a:latin typeface="Rockwell" panose="02060603020205020403" pitchFamily="18" charset="77"/>
          <a:ea typeface="+mn-ea"/>
          <a:cs typeface="+mn-cs"/>
        </a:defRPr>
      </a:lvl2pPr>
      <a:lvl3pPr marL="1142788" indent="-228557" algn="l" defTabSz="914231" rtl="0" eaLnBrk="1" latinLnBrk="0" hangingPunct="1">
        <a:lnSpc>
          <a:spcPct val="120000"/>
        </a:lnSpc>
        <a:spcBef>
          <a:spcPts val="500"/>
        </a:spcBef>
        <a:buClr>
          <a:schemeClr val="accent2"/>
        </a:buClr>
        <a:buSzPct val="120000"/>
        <a:buFont typeface="Wingdings" panose="05000000000000000000" pitchFamily="2" charset="2"/>
        <a:buChar char="§"/>
        <a:defRPr sz="1400" kern="1200">
          <a:solidFill>
            <a:schemeClr val="bg1"/>
          </a:solidFill>
          <a:effectLst/>
          <a:latin typeface="Rockwell" panose="02060603020205020403" pitchFamily="18" charset="77"/>
          <a:ea typeface="+mn-ea"/>
          <a:cs typeface="+mn-cs"/>
        </a:defRPr>
      </a:lvl3pPr>
      <a:lvl4pPr marL="1599904" indent="-228557" algn="l" defTabSz="914231" rtl="0" eaLnBrk="1" latinLnBrk="0" hangingPunct="1">
        <a:lnSpc>
          <a:spcPct val="120000"/>
        </a:lnSpc>
        <a:spcBef>
          <a:spcPts val="500"/>
        </a:spcBef>
        <a:buClr>
          <a:schemeClr val="accent2"/>
        </a:buClr>
        <a:buSzPct val="120000"/>
        <a:buFont typeface="Wingdings" panose="05000000000000000000" pitchFamily="2" charset="2"/>
        <a:buChar char="§"/>
        <a:defRPr sz="1200" kern="1200">
          <a:solidFill>
            <a:schemeClr val="bg1"/>
          </a:solidFill>
          <a:effectLst/>
          <a:latin typeface="Rockwell" panose="02060603020205020403" pitchFamily="18" charset="77"/>
          <a:ea typeface="+mn-ea"/>
          <a:cs typeface="+mn-cs"/>
        </a:defRPr>
      </a:lvl4pPr>
      <a:lvl5pPr marL="2057020" indent="-228557" algn="l" defTabSz="914231" rtl="0" eaLnBrk="1" latinLnBrk="0" hangingPunct="1">
        <a:lnSpc>
          <a:spcPct val="120000"/>
        </a:lnSpc>
        <a:spcBef>
          <a:spcPts val="500"/>
        </a:spcBef>
        <a:buClr>
          <a:schemeClr val="accent2"/>
        </a:buClr>
        <a:buSzPct val="120000"/>
        <a:buFont typeface="Wingdings" panose="05000000000000000000" pitchFamily="2" charset="2"/>
        <a:buChar char="§"/>
        <a:defRPr sz="1200" kern="1200">
          <a:solidFill>
            <a:schemeClr val="bg1"/>
          </a:solidFill>
          <a:effectLst/>
          <a:latin typeface="Rockwell" panose="02060603020205020403" pitchFamily="18" charset="77"/>
          <a:ea typeface="+mn-ea"/>
          <a:cs typeface="+mn-cs"/>
        </a:defRPr>
      </a:lvl5pPr>
      <a:lvl6pPr marL="2514135" indent="-228557" algn="l" defTabSz="914231" rtl="0" eaLnBrk="1" latinLnBrk="0" hangingPunct="1">
        <a:lnSpc>
          <a:spcPct val="120000"/>
        </a:lnSpc>
        <a:spcBef>
          <a:spcPts val="500"/>
        </a:spcBef>
        <a:buClr>
          <a:schemeClr val="accent2"/>
        </a:buClr>
        <a:buSzPct val="120000"/>
        <a:buFont typeface="Wingdings" panose="05000000000000000000" pitchFamily="2" charset="2"/>
        <a:buChar char="§"/>
        <a:defRPr sz="1200" kern="1200">
          <a:solidFill>
            <a:schemeClr val="bg1"/>
          </a:solidFill>
          <a:effectLst/>
          <a:latin typeface="Rockwell" panose="02060603020205020403" pitchFamily="18" charset="77"/>
          <a:ea typeface="+mn-ea"/>
          <a:cs typeface="+mn-cs"/>
        </a:defRPr>
      </a:lvl6pPr>
      <a:lvl7pPr marL="2971251" indent="-228557" algn="l" defTabSz="914231" rtl="0" eaLnBrk="1" latinLnBrk="0" hangingPunct="1">
        <a:lnSpc>
          <a:spcPct val="120000"/>
        </a:lnSpc>
        <a:spcBef>
          <a:spcPts val="500"/>
        </a:spcBef>
        <a:buClr>
          <a:schemeClr val="accent2"/>
        </a:buClr>
        <a:buSzPct val="120000"/>
        <a:buFont typeface="Wingdings" panose="05000000000000000000" pitchFamily="2" charset="2"/>
        <a:buChar char="§"/>
        <a:defRPr sz="1200" kern="1200">
          <a:solidFill>
            <a:schemeClr val="bg1"/>
          </a:solidFill>
          <a:effectLst/>
          <a:latin typeface="Rockwell" panose="02060603020205020403" pitchFamily="18" charset="77"/>
          <a:ea typeface="+mn-ea"/>
          <a:cs typeface="+mn-cs"/>
        </a:defRPr>
      </a:lvl7pPr>
      <a:lvl8pPr marL="3428365" indent="-228557" algn="l" defTabSz="914231" rtl="0" eaLnBrk="1" latinLnBrk="0" hangingPunct="1">
        <a:lnSpc>
          <a:spcPct val="120000"/>
        </a:lnSpc>
        <a:spcBef>
          <a:spcPts val="500"/>
        </a:spcBef>
        <a:buClr>
          <a:schemeClr val="accent2"/>
        </a:buClr>
        <a:buSzPct val="120000"/>
        <a:buFont typeface="Wingdings" panose="05000000000000000000" pitchFamily="2" charset="2"/>
        <a:buChar char="§"/>
        <a:defRPr sz="1200" kern="1200">
          <a:solidFill>
            <a:schemeClr val="bg1"/>
          </a:solidFill>
          <a:effectLst/>
          <a:latin typeface="Rockwell" panose="02060603020205020403" pitchFamily="18" charset="77"/>
          <a:ea typeface="+mn-ea"/>
          <a:cs typeface="+mn-cs"/>
        </a:defRPr>
      </a:lvl8pPr>
      <a:lvl9pPr marL="3885481" indent="-228557" algn="l" defTabSz="914231" rtl="0" eaLnBrk="1" latinLnBrk="0" hangingPunct="1">
        <a:lnSpc>
          <a:spcPct val="120000"/>
        </a:lnSpc>
        <a:spcBef>
          <a:spcPts val="500"/>
        </a:spcBef>
        <a:buClr>
          <a:schemeClr val="accent2"/>
        </a:buClr>
        <a:buSzPct val="120000"/>
        <a:buFont typeface="Wingdings" panose="05000000000000000000" pitchFamily="2" charset="2"/>
        <a:buChar char="§"/>
        <a:defRPr sz="1200" kern="1200">
          <a:solidFill>
            <a:schemeClr val="bg1"/>
          </a:solidFill>
          <a:effectLst/>
          <a:latin typeface="Rockwell" panose="02060603020205020403" pitchFamily="18" charset="77"/>
          <a:ea typeface="+mn-ea"/>
          <a:cs typeface="+mn-cs"/>
        </a:defRPr>
      </a:lvl9pPr>
    </p:bodyStyle>
    <p:otherStyle>
      <a:defPPr>
        <a:defRPr lang="en-US"/>
      </a:defPPr>
      <a:lvl1pPr marL="0" algn="l" defTabSz="914231" rtl="0" eaLnBrk="1" latinLnBrk="0" hangingPunct="1">
        <a:defRPr sz="1800" kern="1200">
          <a:solidFill>
            <a:schemeClr val="tx1"/>
          </a:solidFill>
          <a:latin typeface="+mn-lt"/>
          <a:ea typeface="+mn-ea"/>
          <a:cs typeface="+mn-cs"/>
        </a:defRPr>
      </a:lvl1pPr>
      <a:lvl2pPr marL="457116" algn="l" defTabSz="914231" rtl="0" eaLnBrk="1" latinLnBrk="0" hangingPunct="1">
        <a:defRPr sz="1800" kern="1200">
          <a:solidFill>
            <a:schemeClr val="tx1"/>
          </a:solidFill>
          <a:latin typeface="+mn-lt"/>
          <a:ea typeface="+mn-ea"/>
          <a:cs typeface="+mn-cs"/>
        </a:defRPr>
      </a:lvl2pPr>
      <a:lvl3pPr marL="914231" algn="l" defTabSz="914231" rtl="0" eaLnBrk="1" latinLnBrk="0" hangingPunct="1">
        <a:defRPr sz="1800" kern="1200">
          <a:solidFill>
            <a:schemeClr val="tx1"/>
          </a:solidFill>
          <a:latin typeface="+mn-lt"/>
          <a:ea typeface="+mn-ea"/>
          <a:cs typeface="+mn-cs"/>
        </a:defRPr>
      </a:lvl3pPr>
      <a:lvl4pPr marL="1371347" algn="l" defTabSz="914231" rtl="0" eaLnBrk="1" latinLnBrk="0" hangingPunct="1">
        <a:defRPr sz="1800" kern="1200">
          <a:solidFill>
            <a:schemeClr val="tx1"/>
          </a:solidFill>
          <a:latin typeface="+mn-lt"/>
          <a:ea typeface="+mn-ea"/>
          <a:cs typeface="+mn-cs"/>
        </a:defRPr>
      </a:lvl4pPr>
      <a:lvl5pPr marL="1828461" algn="l" defTabSz="914231" rtl="0" eaLnBrk="1" latinLnBrk="0" hangingPunct="1">
        <a:defRPr sz="1800" kern="1200">
          <a:solidFill>
            <a:schemeClr val="tx1"/>
          </a:solidFill>
          <a:latin typeface="+mn-lt"/>
          <a:ea typeface="+mn-ea"/>
          <a:cs typeface="+mn-cs"/>
        </a:defRPr>
      </a:lvl5pPr>
      <a:lvl6pPr marL="2285577" algn="l" defTabSz="914231" rtl="0" eaLnBrk="1" latinLnBrk="0" hangingPunct="1">
        <a:defRPr sz="1800" kern="1200">
          <a:solidFill>
            <a:schemeClr val="tx1"/>
          </a:solidFill>
          <a:latin typeface="+mn-lt"/>
          <a:ea typeface="+mn-ea"/>
          <a:cs typeface="+mn-cs"/>
        </a:defRPr>
      </a:lvl6pPr>
      <a:lvl7pPr marL="2742692" algn="l" defTabSz="914231" rtl="0" eaLnBrk="1" latinLnBrk="0" hangingPunct="1">
        <a:defRPr sz="1800" kern="1200">
          <a:solidFill>
            <a:schemeClr val="tx1"/>
          </a:solidFill>
          <a:latin typeface="+mn-lt"/>
          <a:ea typeface="+mn-ea"/>
          <a:cs typeface="+mn-cs"/>
        </a:defRPr>
      </a:lvl7pPr>
      <a:lvl8pPr marL="3199808" algn="l" defTabSz="914231" rtl="0" eaLnBrk="1" latinLnBrk="0" hangingPunct="1">
        <a:defRPr sz="1800" kern="1200">
          <a:solidFill>
            <a:schemeClr val="tx1"/>
          </a:solidFill>
          <a:latin typeface="+mn-lt"/>
          <a:ea typeface="+mn-ea"/>
          <a:cs typeface="+mn-cs"/>
        </a:defRPr>
      </a:lvl8pPr>
      <a:lvl9pPr marL="3656924" algn="l" defTabSz="9142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Proxima Nova Rg" panose="02000506030000020004" pitchFamily="50" charset="0"/>
                <a:ea typeface="Proxima Nova Rg" panose="02000506030000020004" pitchFamily="50" charset="0"/>
                <a:cs typeface="Proxima Nova Rg" panose="02000506030000020004" pitchFamily="50" charset="0"/>
              </a:defRPr>
            </a:lvl1pPr>
          </a:lstStyle>
          <a:p>
            <a:fld id="{C764DE79-268F-4C1A-8933-263129D2AF90}" type="datetimeFigureOut">
              <a:rPr lang="en-US" smtClean="0"/>
              <a:pPr/>
              <a:t>6/29/2022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roxima Nova Rg" panose="02000506030000020004" pitchFamily="50" charset="0"/>
                <a:ea typeface="Proxima Nova Rg" panose="02000506030000020004" pitchFamily="50" charset="0"/>
                <a:cs typeface="Proxima Nova Rg" panose="02000506030000020004" pitchFamily="50" charset="0"/>
              </a:defRPr>
            </a:lvl1pPr>
          </a:lstStyle>
          <a:p>
            <a:r>
              <a:rPr lang="en-GB" dirty="0"/>
              <a:t>SCHOOL OF - to apply in all slides at the same time edit in Insert &gt; Header &amp; Footer</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Proxima Nova Rg" panose="02000506030000020004" pitchFamily="50" charset="0"/>
                <a:ea typeface="Proxima Nova Rg" panose="02000506030000020004" pitchFamily="50" charset="0"/>
                <a:cs typeface="Proxima Nova Rg" panose="02000506030000020004" pitchFamily="50"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63714400"/>
      </p:ext>
    </p:extLst>
  </p:cSld>
  <p:clrMap bg1="lt1" tx1="dk1" bg2="lt2" tx2="dk2" accent1="accent1" accent2="accent2" accent3="accent3" accent4="accent4" accent5="accent5" accent6="accent6" hlink="hlink" folHlink="folHlink"/>
  <p:sldLayoutIdLst>
    <p:sldLayoutId id="2147483669" r:id="rId1"/>
    <p:sldLayoutId id="2147483721" r:id="rId2"/>
    <p:sldLayoutId id="2147483671" r:id="rId3"/>
    <p:sldLayoutId id="2147483672" r:id="rId4"/>
    <p:sldLayoutId id="2147483673" r:id="rId5"/>
    <p:sldLayoutId id="2147483722" r:id="rId6"/>
    <p:sldLayoutId id="2147483674" r:id="rId7"/>
    <p:sldLayoutId id="2147483675" r:id="rId8"/>
    <p:sldLayoutId id="2147483677" r:id="rId9"/>
    <p:sldLayoutId id="2147483678" r:id="rId10"/>
    <p:sldLayoutId id="2147483679" r:id="rId11"/>
    <p:sldLayoutId id="2147483680" r:id="rId12"/>
    <p:sldLayoutId id="2147483723" r:id="rId13"/>
    <p:sldLayoutId id="2147483682" r:id="rId14"/>
    <p:sldLayoutId id="2147483683" r:id="rId15"/>
    <p:sldLayoutId id="2147483724"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3" r:id="rId36"/>
    <p:sldLayoutId id="2147483704" r:id="rId37"/>
    <p:sldLayoutId id="2147483725" r:id="rId38"/>
    <p:sldLayoutId id="2147483726" r:id="rId39"/>
    <p:sldLayoutId id="2147483705" r:id="rId40"/>
    <p:sldLayoutId id="2147483706" r:id="rId41"/>
    <p:sldLayoutId id="2147483707" r:id="rId42"/>
    <p:sldLayoutId id="2147483708" r:id="rId43"/>
    <p:sldLayoutId id="2147483727" r:id="rId44"/>
    <p:sldLayoutId id="2147483709" r:id="rId45"/>
    <p:sldLayoutId id="2147483710" r:id="rId46"/>
    <p:sldLayoutId id="2147483711" r:id="rId47"/>
    <p:sldLayoutId id="2147483728" r:id="rId48"/>
    <p:sldLayoutId id="2147483712" r:id="rId49"/>
    <p:sldLayoutId id="2147483713" r:id="rId50"/>
    <p:sldLayoutId id="2147483714" r:id="rId51"/>
    <p:sldLayoutId id="2147483715" r:id="rId52"/>
    <p:sldLayoutId id="2147483717" r:id="rId53"/>
    <p:sldLayoutId id="2147483718" r:id="rId54"/>
    <p:sldLayoutId id="2147483729" r:id="rId55"/>
    <p:sldLayoutId id="2147483730" r:id="rId56"/>
    <p:sldLayoutId id="2147483719" r:id="rId57"/>
    <p:sldLayoutId id="2147483720" r:id="rId58"/>
  </p:sldLayoutIdLst>
  <p:hf hdr="0" dt="0"/>
  <p:txStyles>
    <p:titleStyle>
      <a:lvl1pPr algn="l" defTabSz="914400" rtl="0" eaLnBrk="1" latinLnBrk="0" hangingPunct="1">
        <a:lnSpc>
          <a:spcPct val="90000"/>
        </a:lnSpc>
        <a:spcBef>
          <a:spcPct val="0"/>
        </a:spcBef>
        <a:buNone/>
        <a:defRPr sz="4400" b="1" kern="1200">
          <a:solidFill>
            <a:srgbClr val="006241"/>
          </a:solidFill>
          <a:latin typeface="Proxima Nova Rg" panose="02000506030000020004" pitchFamily="50" charset="0"/>
          <a:ea typeface="Proxima Nova Rg" panose="02000506030000020004" pitchFamily="50" charset="0"/>
          <a:cs typeface="Proxima Nova Rg" panose="02000506030000020004" pitchFamily="50"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Proxima Nova Rg" panose="02000506030000020004" pitchFamily="50" charset="0"/>
          <a:ea typeface="Proxima Nova Rg" panose="02000506030000020004" pitchFamily="50" charset="0"/>
          <a:cs typeface="Proxima Nova Rg" panose="02000506030000020004" pitchFamily="50"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Proxima Nova Rg" panose="02000506030000020004" pitchFamily="50" charset="0"/>
          <a:ea typeface="Proxima Nova Rg" panose="02000506030000020004" pitchFamily="50" charset="0"/>
          <a:cs typeface="Proxima Nova Rg" panose="02000506030000020004" pitchFamily="50"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Proxima Nova Rg" panose="02000506030000020004" pitchFamily="50" charset="0"/>
          <a:ea typeface="Proxima Nova Rg" panose="02000506030000020004" pitchFamily="50" charset="0"/>
          <a:cs typeface="Proxima Nova Rg" panose="02000506030000020004" pitchFamily="50"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Proxima Nova Rg" panose="02000506030000020004" pitchFamily="50" charset="0"/>
          <a:ea typeface="Proxima Nova Rg" panose="02000506030000020004" pitchFamily="50" charset="0"/>
          <a:cs typeface="Proxima Nova Rg" panose="02000506030000020004" pitchFamily="50"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Proxima Nova Rg" panose="02000506030000020004" pitchFamily="50" charset="0"/>
          <a:ea typeface="Proxima Nova Rg" panose="02000506030000020004" pitchFamily="50" charset="0"/>
          <a:cs typeface="Proxima Nova Rg" panose="02000506030000020004"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hyperlink" Target="mailto:facultyaffairs@uab.edu" TargetMode="External"/><Relationship Id="rId2" Type="http://schemas.openxmlformats.org/officeDocument/2006/relationships/hyperlink" Target="https://www.uab.edu/faculty/announcements/34-onboard-projec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F87C-4136-0C4E-9D80-20B66480ADFB}"/>
              </a:ext>
            </a:extLst>
          </p:cNvPr>
          <p:cNvSpPr>
            <a:spLocks noGrp="1"/>
          </p:cNvSpPr>
          <p:nvPr>
            <p:ph type="ctrTitle"/>
          </p:nvPr>
        </p:nvSpPr>
        <p:spPr>
          <a:xfrm>
            <a:off x="3521412" y="2594225"/>
            <a:ext cx="7811311" cy="1715669"/>
          </a:xfrm>
        </p:spPr>
        <p:txBody>
          <a:bodyPr/>
          <a:lstStyle/>
          <a:p>
            <a:pPr algn="r"/>
            <a:r>
              <a:rPr lang="en-US" sz="4800" dirty="0"/>
              <a:t>Faculty Onboarding Process in UAB PeopleAdmin</a:t>
            </a:r>
          </a:p>
        </p:txBody>
      </p:sp>
      <p:sp>
        <p:nvSpPr>
          <p:cNvPr id="4" name="Subtitle 3"/>
          <p:cNvSpPr>
            <a:spLocks noGrp="1"/>
          </p:cNvSpPr>
          <p:nvPr>
            <p:ph type="subTitle" idx="1"/>
          </p:nvPr>
        </p:nvSpPr>
        <p:spPr>
          <a:xfrm>
            <a:off x="1521838" y="4645162"/>
            <a:ext cx="9810885" cy="1655762"/>
          </a:xfrm>
        </p:spPr>
        <p:txBody>
          <a:bodyPr/>
          <a:lstStyle/>
          <a:p>
            <a:pPr algn="r">
              <a:lnSpc>
                <a:spcPct val="100000"/>
              </a:lnSpc>
              <a:spcBef>
                <a:spcPts val="0"/>
              </a:spcBef>
            </a:pPr>
            <a:r>
              <a:rPr lang="en-US" dirty="0"/>
              <a:t>Office of the Provost</a:t>
            </a:r>
          </a:p>
          <a:p>
            <a:pPr algn="r">
              <a:lnSpc>
                <a:spcPct val="100000"/>
              </a:lnSpc>
              <a:spcBef>
                <a:spcPts val="0"/>
              </a:spcBef>
            </a:pPr>
            <a:r>
              <a:rPr lang="en-US" dirty="0"/>
              <a:t>June 2022</a:t>
            </a:r>
          </a:p>
        </p:txBody>
      </p:sp>
    </p:spTree>
    <p:extLst>
      <p:ext uri="{BB962C8B-B14F-4D97-AF65-F5344CB8AC3E}">
        <p14:creationId xmlns:p14="http://schemas.microsoft.com/office/powerpoint/2010/main" val="1009338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394D-D046-4F45-8A61-AA2D063ABFFF}"/>
              </a:ext>
            </a:extLst>
          </p:cNvPr>
          <p:cNvSpPr>
            <a:spLocks noGrp="1"/>
          </p:cNvSpPr>
          <p:nvPr>
            <p:ph type="title"/>
          </p:nvPr>
        </p:nvSpPr>
        <p:spPr>
          <a:xfrm>
            <a:off x="293168" y="352585"/>
            <a:ext cx="10636465" cy="768545"/>
          </a:xfrm>
        </p:spPr>
        <p:txBody>
          <a:bodyPr>
            <a:normAutofit/>
          </a:bodyPr>
          <a:lstStyle/>
          <a:p>
            <a:r>
              <a:rPr lang="en-US" sz="2800" dirty="0"/>
              <a:t>Your How To Guide for Faculty Onboarding: Assigning Additional Checklists</a:t>
            </a:r>
          </a:p>
        </p:txBody>
      </p:sp>
      <p:sp>
        <p:nvSpPr>
          <p:cNvPr id="3" name="Slide Number Placeholder 2"/>
          <p:cNvSpPr>
            <a:spLocks noGrp="1"/>
          </p:cNvSpPr>
          <p:nvPr>
            <p:ph type="sldNum" sz="quarter" idx="4"/>
          </p:nvPr>
        </p:nvSpPr>
        <p:spPr>
          <a:xfrm>
            <a:off x="11470779" y="678430"/>
            <a:ext cx="304131" cy="365125"/>
          </a:xfrm>
        </p:spPr>
        <p:txBody>
          <a:bodyPr/>
          <a:lstStyle/>
          <a:p>
            <a:fld id="{54797FC3-DC33-DA47-95F6-F7EB925D69E8}" type="slidenum">
              <a:rPr lang="en-US" smtClean="0"/>
              <a:pPr/>
              <a:t>10</a:t>
            </a:fld>
            <a:endParaRPr lang="en-US" dirty="0"/>
          </a:p>
        </p:txBody>
      </p:sp>
      <p:pic>
        <p:nvPicPr>
          <p:cNvPr id="7" name="Content Placeholder 6"/>
          <p:cNvPicPr>
            <a:picLocks noGrp="1" noChangeAspect="1"/>
          </p:cNvPicPr>
          <p:nvPr>
            <p:ph idx="1"/>
          </p:nvPr>
        </p:nvPicPr>
        <p:blipFill rotWithShape="1">
          <a:blip r:embed="rId3"/>
          <a:srcRect l="11288" t="22045" r="61942" b="17056"/>
          <a:stretch/>
        </p:blipFill>
        <p:spPr>
          <a:xfrm>
            <a:off x="400174" y="1358931"/>
            <a:ext cx="7367802" cy="4714067"/>
          </a:xfrm>
          <a:prstGeom prst="rect">
            <a:avLst/>
          </a:prstGeom>
        </p:spPr>
      </p:pic>
      <p:sp>
        <p:nvSpPr>
          <p:cNvPr id="9" name="Oval 8"/>
          <p:cNvSpPr/>
          <p:nvPr/>
        </p:nvSpPr>
        <p:spPr>
          <a:xfrm>
            <a:off x="1410510" y="4528225"/>
            <a:ext cx="340468" cy="3015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14125" y="4567136"/>
            <a:ext cx="340468" cy="3015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76687" y="4649821"/>
            <a:ext cx="340468" cy="3015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683696" y="1568023"/>
            <a:ext cx="3122679" cy="4647426"/>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dirty="0">
                <a:solidFill>
                  <a:schemeClr val="tx1">
                    <a:lumMod val="65000"/>
                    <a:lumOff val="35000"/>
                  </a:schemeClr>
                </a:solidFill>
              </a:rPr>
              <a:t>As shown in the screen shot, be sure to click “x” to </a:t>
            </a:r>
            <a:r>
              <a:rPr lang="en-US" sz="2000" u="sng" dirty="0">
                <a:solidFill>
                  <a:schemeClr val="tx1">
                    <a:lumMod val="65000"/>
                    <a:lumOff val="35000"/>
                  </a:schemeClr>
                </a:solidFill>
              </a:rPr>
              <a:t>remove</a:t>
            </a:r>
            <a:r>
              <a:rPr lang="en-US" sz="2000" dirty="0">
                <a:solidFill>
                  <a:schemeClr val="tx1">
                    <a:lumMod val="65000"/>
                    <a:lumOff val="35000"/>
                  </a:schemeClr>
                </a:solidFill>
              </a:rPr>
              <a:t> the </a:t>
            </a:r>
            <a:r>
              <a:rPr lang="en-US" sz="2000" b="1" dirty="0">
                <a:solidFill>
                  <a:schemeClr val="tx1">
                    <a:lumMod val="65000"/>
                    <a:lumOff val="35000"/>
                  </a:schemeClr>
                </a:solidFill>
              </a:rPr>
              <a:t>checklists that have already been assigned</a:t>
            </a:r>
            <a:r>
              <a:rPr lang="en-US" sz="2000" dirty="0">
                <a:solidFill>
                  <a:schemeClr val="tx1">
                    <a:lumMod val="65000"/>
                    <a:lumOff val="35000"/>
                  </a:schemeClr>
                </a:solidFill>
              </a:rPr>
              <a:t>.</a:t>
            </a:r>
          </a:p>
          <a:p>
            <a:endParaRPr lang="en-US" sz="2000" dirty="0"/>
          </a:p>
          <a:p>
            <a:r>
              <a:rPr lang="en-US" sz="2000" dirty="0">
                <a:solidFill>
                  <a:srgbClr val="0070C0"/>
                </a:solidFill>
              </a:rPr>
              <a:t>This will keeps your faculty member from getting duplicate checklists.</a:t>
            </a:r>
          </a:p>
          <a:p>
            <a:endParaRPr lang="en-US" sz="2000" dirty="0"/>
          </a:p>
          <a:p>
            <a:r>
              <a:rPr lang="en-US" sz="2000" u="sng" dirty="0">
                <a:solidFill>
                  <a:schemeClr val="tx1">
                    <a:lumMod val="65000"/>
                    <a:lumOff val="35000"/>
                  </a:schemeClr>
                </a:solidFill>
              </a:rPr>
              <a:t>Then assign</a:t>
            </a:r>
            <a:r>
              <a:rPr lang="en-US" sz="2000" dirty="0">
                <a:solidFill>
                  <a:schemeClr val="tx1">
                    <a:lumMod val="65000"/>
                    <a:lumOff val="35000"/>
                  </a:schemeClr>
                </a:solidFill>
              </a:rPr>
              <a:t> your new checklists, such as FIRST 30 DAYS – UAB STANDARD – ALL FACULTY.</a:t>
            </a:r>
          </a:p>
          <a:p>
            <a:endParaRPr lang="en-US" dirty="0"/>
          </a:p>
          <a:p>
            <a:endParaRPr lang="en-US" dirty="0"/>
          </a:p>
        </p:txBody>
      </p:sp>
      <p:cxnSp>
        <p:nvCxnSpPr>
          <p:cNvPr id="6" name="Elbow Connector 5"/>
          <p:cNvCxnSpPr/>
          <p:nvPr/>
        </p:nvCxnSpPr>
        <p:spPr>
          <a:xfrm rot="10800000" flipV="1">
            <a:off x="5833035" y="2752927"/>
            <a:ext cx="2686292" cy="192607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0800000" flipV="1">
            <a:off x="3739707" y="2752927"/>
            <a:ext cx="4891123" cy="197236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0800000" flipV="1">
            <a:off x="1713511" y="2734144"/>
            <a:ext cx="2686292" cy="192607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399803" y="2341951"/>
            <a:ext cx="1211598" cy="1004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 Checklists Here</a:t>
            </a:r>
          </a:p>
        </p:txBody>
      </p:sp>
    </p:spTree>
    <p:extLst>
      <p:ext uri="{BB962C8B-B14F-4D97-AF65-F5344CB8AC3E}">
        <p14:creationId xmlns:p14="http://schemas.microsoft.com/office/powerpoint/2010/main" val="1593150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for Assigning Onboarding Checklists</a:t>
            </a:r>
          </a:p>
        </p:txBody>
      </p:sp>
      <p:sp>
        <p:nvSpPr>
          <p:cNvPr id="3" name="Slide Number Placeholder 2"/>
          <p:cNvSpPr>
            <a:spLocks noGrp="1"/>
          </p:cNvSpPr>
          <p:nvPr>
            <p:ph type="sldNum" sz="quarter" idx="4"/>
          </p:nvPr>
        </p:nvSpPr>
        <p:spPr/>
        <p:txBody>
          <a:bodyPr/>
          <a:lstStyle/>
          <a:p>
            <a:fld id="{54797FC3-DC33-DA47-95F6-F7EB925D69E8}" type="slidenum">
              <a:rPr lang="en-US" smtClean="0"/>
              <a:pPr/>
              <a:t>11</a:t>
            </a:fld>
            <a:endParaRPr lang="en-US" dirty="0"/>
          </a:p>
        </p:txBody>
      </p:sp>
      <p:pic>
        <p:nvPicPr>
          <p:cNvPr id="8" name="Picture 7"/>
          <p:cNvPicPr>
            <a:picLocks noChangeAspect="1"/>
          </p:cNvPicPr>
          <p:nvPr/>
        </p:nvPicPr>
        <p:blipFill>
          <a:blip r:embed="rId2"/>
          <a:stretch>
            <a:fillRect/>
          </a:stretch>
        </p:blipFill>
        <p:spPr>
          <a:xfrm>
            <a:off x="630374" y="1626444"/>
            <a:ext cx="5857976" cy="3838575"/>
          </a:xfrm>
          <a:prstGeom prst="rect">
            <a:avLst/>
          </a:prstGeom>
        </p:spPr>
      </p:pic>
      <p:pic>
        <p:nvPicPr>
          <p:cNvPr id="9" name="Picture Placeholder 9" descr="Sustainable house design features checklist ..."/>
          <p:cNvPicPr>
            <a:picLocks noChangeAspect="1"/>
          </p:cNvPicPr>
          <p:nvPr/>
        </p:nvPicPr>
        <p:blipFill rotWithShape="1">
          <a:blip r:embed="rId3">
            <a:extLst>
              <a:ext uri="{28A0092B-C50C-407E-A947-70E740481C1C}">
                <a14:useLocalDpi xmlns:a14="http://schemas.microsoft.com/office/drawing/2010/main" val="0"/>
              </a:ext>
            </a:extLst>
          </a:blip>
          <a:srcRect l="20987" t="-12812" r="8303" b="19947"/>
          <a:stretch/>
        </p:blipFill>
        <p:spPr>
          <a:xfrm>
            <a:off x="6624536" y="760524"/>
            <a:ext cx="5567463" cy="6097475"/>
          </a:xfrm>
          <a:prstGeom prst="rect">
            <a:avLst/>
          </a:prstGeom>
        </p:spPr>
      </p:pic>
    </p:spTree>
    <p:extLst>
      <p:ext uri="{BB962C8B-B14F-4D97-AF65-F5344CB8AC3E}">
        <p14:creationId xmlns:p14="http://schemas.microsoft.com/office/powerpoint/2010/main" val="332095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61" y="272440"/>
            <a:ext cx="10636465" cy="768545"/>
          </a:xfrm>
        </p:spPr>
        <p:txBody>
          <a:bodyPr>
            <a:normAutofit fontScale="90000"/>
          </a:bodyPr>
          <a:lstStyle/>
          <a:p>
            <a:r>
              <a:rPr lang="en-US" dirty="0"/>
              <a:t>Schedule for Assigning Onboarding Checklists</a:t>
            </a:r>
          </a:p>
        </p:txBody>
      </p:sp>
      <p:sp>
        <p:nvSpPr>
          <p:cNvPr id="3" name="Slide Number Placeholder 2"/>
          <p:cNvSpPr>
            <a:spLocks noGrp="1"/>
          </p:cNvSpPr>
          <p:nvPr>
            <p:ph type="sldNum" sz="quarter" idx="4"/>
          </p:nvPr>
        </p:nvSpPr>
        <p:spPr/>
        <p:txBody>
          <a:bodyPr/>
          <a:lstStyle/>
          <a:p>
            <a:fld id="{54797FC3-DC33-DA47-95F6-F7EB925D69E8}" type="slidenum">
              <a:rPr lang="en-US" smtClean="0"/>
              <a:pPr/>
              <a:t>12</a:t>
            </a:fld>
            <a:endParaRPr lang="en-US" dirty="0"/>
          </a:p>
        </p:txBody>
      </p:sp>
      <p:pic>
        <p:nvPicPr>
          <p:cNvPr id="4" name="Picture 3"/>
          <p:cNvPicPr>
            <a:picLocks noChangeAspect="1"/>
          </p:cNvPicPr>
          <p:nvPr/>
        </p:nvPicPr>
        <p:blipFill>
          <a:blip r:embed="rId2"/>
          <a:stretch>
            <a:fillRect/>
          </a:stretch>
        </p:blipFill>
        <p:spPr>
          <a:xfrm>
            <a:off x="536361" y="1246515"/>
            <a:ext cx="5669886" cy="3401932"/>
          </a:xfrm>
          <a:prstGeom prst="rect">
            <a:avLst/>
          </a:prstGeom>
        </p:spPr>
      </p:pic>
      <p:pic>
        <p:nvPicPr>
          <p:cNvPr id="5" name="Picture 4"/>
          <p:cNvPicPr>
            <a:picLocks noChangeAspect="1"/>
          </p:cNvPicPr>
          <p:nvPr/>
        </p:nvPicPr>
        <p:blipFill rotWithShape="1">
          <a:blip r:embed="rId3"/>
          <a:srcRect r="1193"/>
          <a:stretch/>
        </p:blipFill>
        <p:spPr>
          <a:xfrm>
            <a:off x="6091026" y="3068951"/>
            <a:ext cx="5097000" cy="3570051"/>
          </a:xfrm>
          <a:prstGeom prst="rect">
            <a:avLst/>
          </a:prstGeom>
        </p:spPr>
      </p:pic>
    </p:spTree>
    <p:extLst>
      <p:ext uri="{BB962C8B-B14F-4D97-AF65-F5344CB8AC3E}">
        <p14:creationId xmlns:p14="http://schemas.microsoft.com/office/powerpoint/2010/main" val="372315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23" y="280992"/>
            <a:ext cx="10636465" cy="768545"/>
          </a:xfrm>
        </p:spPr>
        <p:txBody>
          <a:bodyPr>
            <a:normAutofit fontScale="90000"/>
          </a:bodyPr>
          <a:lstStyle/>
          <a:p>
            <a:r>
              <a:rPr lang="en-US" dirty="0"/>
              <a:t>Schedule for Assigning Onboarding Checklists</a:t>
            </a:r>
          </a:p>
        </p:txBody>
      </p:sp>
      <p:sp>
        <p:nvSpPr>
          <p:cNvPr id="3" name="Slide Number Placeholder 2"/>
          <p:cNvSpPr>
            <a:spLocks noGrp="1"/>
          </p:cNvSpPr>
          <p:nvPr>
            <p:ph type="sldNum" sz="quarter" idx="4"/>
          </p:nvPr>
        </p:nvSpPr>
        <p:spPr/>
        <p:txBody>
          <a:bodyPr/>
          <a:lstStyle/>
          <a:p>
            <a:fld id="{54797FC3-DC33-DA47-95F6-F7EB925D69E8}" type="slidenum">
              <a:rPr lang="en-US" smtClean="0"/>
              <a:pPr/>
              <a:t>13</a:t>
            </a:fld>
            <a:endParaRPr lang="en-US" dirty="0"/>
          </a:p>
        </p:txBody>
      </p:sp>
      <p:pic>
        <p:nvPicPr>
          <p:cNvPr id="4" name="Picture 3"/>
          <p:cNvPicPr>
            <a:picLocks noChangeAspect="1"/>
          </p:cNvPicPr>
          <p:nvPr/>
        </p:nvPicPr>
        <p:blipFill rotWithShape="1">
          <a:blip r:embed="rId2"/>
          <a:srcRect l="2033" r="21853"/>
          <a:stretch/>
        </p:blipFill>
        <p:spPr>
          <a:xfrm>
            <a:off x="661479" y="1701429"/>
            <a:ext cx="5778231" cy="3288861"/>
          </a:xfrm>
          <a:prstGeom prst="rect">
            <a:avLst/>
          </a:prstGeom>
        </p:spPr>
      </p:pic>
      <p:pic>
        <p:nvPicPr>
          <p:cNvPr id="6" name="Picture Placeholder 9" descr="Sustainable house design features checklist ..."/>
          <p:cNvPicPr>
            <a:picLocks noChangeAspect="1"/>
          </p:cNvPicPr>
          <p:nvPr/>
        </p:nvPicPr>
        <p:blipFill rotWithShape="1">
          <a:blip r:embed="rId3">
            <a:extLst>
              <a:ext uri="{28A0092B-C50C-407E-A947-70E740481C1C}">
                <a14:useLocalDpi xmlns:a14="http://schemas.microsoft.com/office/drawing/2010/main" val="0"/>
              </a:ext>
            </a:extLst>
          </a:blip>
          <a:srcRect l="20987" t="-12812" r="8303" b="19947"/>
          <a:stretch/>
        </p:blipFill>
        <p:spPr>
          <a:xfrm>
            <a:off x="6624536" y="760524"/>
            <a:ext cx="5567463" cy="6097475"/>
          </a:xfrm>
          <a:prstGeom prst="rect">
            <a:avLst/>
          </a:prstGeom>
        </p:spPr>
      </p:pic>
    </p:spTree>
    <p:extLst>
      <p:ext uri="{BB962C8B-B14F-4D97-AF65-F5344CB8AC3E}">
        <p14:creationId xmlns:p14="http://schemas.microsoft.com/office/powerpoint/2010/main" val="112148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78" y="277014"/>
            <a:ext cx="10636465" cy="768545"/>
          </a:xfrm>
        </p:spPr>
        <p:txBody>
          <a:bodyPr>
            <a:normAutofit fontScale="90000"/>
          </a:bodyPr>
          <a:lstStyle/>
          <a:p>
            <a:r>
              <a:rPr lang="en-US" dirty="0"/>
              <a:t>Schedule for Assigning Onboarding Checklists</a:t>
            </a:r>
          </a:p>
        </p:txBody>
      </p:sp>
      <p:sp>
        <p:nvSpPr>
          <p:cNvPr id="3" name="Slide Number Placeholder 2"/>
          <p:cNvSpPr>
            <a:spLocks noGrp="1"/>
          </p:cNvSpPr>
          <p:nvPr>
            <p:ph type="sldNum" sz="quarter" idx="4"/>
          </p:nvPr>
        </p:nvSpPr>
        <p:spPr/>
        <p:txBody>
          <a:bodyPr/>
          <a:lstStyle/>
          <a:p>
            <a:fld id="{54797FC3-DC33-DA47-95F6-F7EB925D69E8}" type="slidenum">
              <a:rPr lang="en-US" smtClean="0"/>
              <a:pPr/>
              <a:t>14</a:t>
            </a:fld>
            <a:endParaRPr lang="en-US" dirty="0"/>
          </a:p>
        </p:txBody>
      </p:sp>
      <p:pic>
        <p:nvPicPr>
          <p:cNvPr id="4" name="Picture 3"/>
          <p:cNvPicPr>
            <a:picLocks noChangeAspect="1"/>
          </p:cNvPicPr>
          <p:nvPr/>
        </p:nvPicPr>
        <p:blipFill rotWithShape="1">
          <a:blip r:embed="rId2"/>
          <a:srcRect l="2515" r="17574"/>
          <a:stretch/>
        </p:blipFill>
        <p:spPr>
          <a:xfrm>
            <a:off x="612841" y="1592093"/>
            <a:ext cx="6040877" cy="3524655"/>
          </a:xfrm>
          <a:prstGeom prst="rect">
            <a:avLst/>
          </a:prstGeom>
        </p:spPr>
      </p:pic>
      <p:pic>
        <p:nvPicPr>
          <p:cNvPr id="6" name="Picture Placeholder 9" descr="Sustainable house design features checklist ..."/>
          <p:cNvPicPr>
            <a:picLocks noChangeAspect="1"/>
          </p:cNvPicPr>
          <p:nvPr/>
        </p:nvPicPr>
        <p:blipFill rotWithShape="1">
          <a:blip r:embed="rId3">
            <a:extLst>
              <a:ext uri="{28A0092B-C50C-407E-A947-70E740481C1C}">
                <a14:useLocalDpi xmlns:a14="http://schemas.microsoft.com/office/drawing/2010/main" val="0"/>
              </a:ext>
            </a:extLst>
          </a:blip>
          <a:srcRect l="20987" t="-12812" r="8303" b="19947"/>
          <a:stretch/>
        </p:blipFill>
        <p:spPr>
          <a:xfrm>
            <a:off x="6624537" y="752567"/>
            <a:ext cx="5567463" cy="6097475"/>
          </a:xfrm>
          <a:prstGeom prst="rect">
            <a:avLst/>
          </a:prstGeom>
        </p:spPr>
      </p:pic>
    </p:spTree>
    <p:extLst>
      <p:ext uri="{BB962C8B-B14F-4D97-AF65-F5344CB8AC3E}">
        <p14:creationId xmlns:p14="http://schemas.microsoft.com/office/powerpoint/2010/main" val="267544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61" y="194189"/>
            <a:ext cx="10636465" cy="768545"/>
          </a:xfrm>
        </p:spPr>
        <p:txBody>
          <a:bodyPr>
            <a:normAutofit fontScale="90000"/>
          </a:bodyPr>
          <a:lstStyle/>
          <a:p>
            <a:r>
              <a:rPr lang="en-US" dirty="0"/>
              <a:t>Schedule for Assigning Onboarding Checklists</a:t>
            </a:r>
          </a:p>
        </p:txBody>
      </p:sp>
      <p:sp>
        <p:nvSpPr>
          <p:cNvPr id="3" name="Slide Number Placeholder 2"/>
          <p:cNvSpPr>
            <a:spLocks noGrp="1"/>
          </p:cNvSpPr>
          <p:nvPr>
            <p:ph type="sldNum" sz="quarter" idx="4"/>
          </p:nvPr>
        </p:nvSpPr>
        <p:spPr/>
        <p:txBody>
          <a:bodyPr/>
          <a:lstStyle/>
          <a:p>
            <a:fld id="{54797FC3-DC33-DA47-95F6-F7EB925D69E8}" type="slidenum">
              <a:rPr lang="en-US" smtClean="0"/>
              <a:pPr/>
              <a:t>15</a:t>
            </a:fld>
            <a:endParaRPr lang="en-US" dirty="0"/>
          </a:p>
        </p:txBody>
      </p:sp>
      <p:pic>
        <p:nvPicPr>
          <p:cNvPr id="5" name="Picture 4"/>
          <p:cNvPicPr>
            <a:picLocks noChangeAspect="1"/>
          </p:cNvPicPr>
          <p:nvPr/>
        </p:nvPicPr>
        <p:blipFill>
          <a:blip r:embed="rId2"/>
          <a:stretch>
            <a:fillRect/>
          </a:stretch>
        </p:blipFill>
        <p:spPr>
          <a:xfrm>
            <a:off x="536361" y="1245266"/>
            <a:ext cx="6415981" cy="5281994"/>
          </a:xfrm>
          <a:prstGeom prst="rect">
            <a:avLst/>
          </a:prstGeom>
        </p:spPr>
      </p:pic>
      <p:pic>
        <p:nvPicPr>
          <p:cNvPr id="6" name="Picture 5" descr="Calendar icon - July - Wisc-Online O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054" y="1758882"/>
            <a:ext cx="3620725" cy="4016932"/>
          </a:xfrm>
          <a:prstGeom prst="rect">
            <a:avLst/>
          </a:prstGeom>
        </p:spPr>
      </p:pic>
    </p:spTree>
    <p:extLst>
      <p:ext uri="{BB962C8B-B14F-4D97-AF65-F5344CB8AC3E}">
        <p14:creationId xmlns:p14="http://schemas.microsoft.com/office/powerpoint/2010/main" val="2123723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61" y="368294"/>
            <a:ext cx="10636465" cy="768545"/>
          </a:xfrm>
        </p:spPr>
        <p:txBody>
          <a:bodyPr>
            <a:normAutofit fontScale="90000"/>
          </a:bodyPr>
          <a:lstStyle/>
          <a:p>
            <a:r>
              <a:rPr lang="en-US" dirty="0"/>
              <a:t>Schedule for Assigning Onboarding Checklists</a:t>
            </a:r>
          </a:p>
        </p:txBody>
      </p:sp>
      <p:sp>
        <p:nvSpPr>
          <p:cNvPr id="3" name="Slide Number Placeholder 2"/>
          <p:cNvSpPr>
            <a:spLocks noGrp="1"/>
          </p:cNvSpPr>
          <p:nvPr>
            <p:ph type="sldNum" sz="quarter" idx="4"/>
          </p:nvPr>
        </p:nvSpPr>
        <p:spPr/>
        <p:txBody>
          <a:bodyPr/>
          <a:lstStyle/>
          <a:p>
            <a:fld id="{54797FC3-DC33-DA47-95F6-F7EB925D69E8}" type="slidenum">
              <a:rPr lang="en-US" smtClean="0"/>
              <a:pPr/>
              <a:t>16</a:t>
            </a:fld>
            <a:endParaRPr lang="en-US" dirty="0"/>
          </a:p>
        </p:txBody>
      </p:sp>
      <p:pic>
        <p:nvPicPr>
          <p:cNvPr id="5" name="Picture 4"/>
          <p:cNvPicPr>
            <a:picLocks noChangeAspect="1"/>
          </p:cNvPicPr>
          <p:nvPr/>
        </p:nvPicPr>
        <p:blipFill>
          <a:blip r:embed="rId2"/>
          <a:stretch>
            <a:fillRect/>
          </a:stretch>
        </p:blipFill>
        <p:spPr>
          <a:xfrm>
            <a:off x="536361" y="1758882"/>
            <a:ext cx="6816704" cy="3387050"/>
          </a:xfrm>
          <a:prstGeom prst="rect">
            <a:avLst/>
          </a:prstGeom>
        </p:spPr>
      </p:pic>
      <p:pic>
        <p:nvPicPr>
          <p:cNvPr id="4" name="Picture 3" descr="Calendar icon - July - Wisc-Online O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054" y="1758882"/>
            <a:ext cx="3620725" cy="4016932"/>
          </a:xfrm>
          <a:prstGeom prst="rect">
            <a:avLst/>
          </a:prstGeom>
        </p:spPr>
      </p:pic>
    </p:spTree>
    <p:extLst>
      <p:ext uri="{BB962C8B-B14F-4D97-AF65-F5344CB8AC3E}">
        <p14:creationId xmlns:p14="http://schemas.microsoft.com/office/powerpoint/2010/main" val="808405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Onboarding Checklists for Internal Hires Only</a:t>
            </a:r>
          </a:p>
        </p:txBody>
      </p:sp>
      <p:sp>
        <p:nvSpPr>
          <p:cNvPr id="3" name="Slide Number Placeholder 2"/>
          <p:cNvSpPr>
            <a:spLocks noGrp="1"/>
          </p:cNvSpPr>
          <p:nvPr>
            <p:ph type="sldNum" sz="quarter" idx="4"/>
          </p:nvPr>
        </p:nvSpPr>
        <p:spPr/>
        <p:txBody>
          <a:bodyPr/>
          <a:lstStyle/>
          <a:p>
            <a:fld id="{54797FC3-DC33-DA47-95F6-F7EB925D69E8}" type="slidenum">
              <a:rPr lang="en-US" smtClean="0"/>
              <a:pPr/>
              <a:t>17</a:t>
            </a:fld>
            <a:endParaRPr lang="en-US" dirty="0"/>
          </a:p>
        </p:txBody>
      </p:sp>
      <p:pic>
        <p:nvPicPr>
          <p:cNvPr id="6" name="Picture 5"/>
          <p:cNvPicPr>
            <a:picLocks noChangeAspect="1"/>
          </p:cNvPicPr>
          <p:nvPr/>
        </p:nvPicPr>
        <p:blipFill>
          <a:blip r:embed="rId2"/>
          <a:stretch>
            <a:fillRect/>
          </a:stretch>
        </p:blipFill>
        <p:spPr>
          <a:xfrm>
            <a:off x="611930" y="1482861"/>
            <a:ext cx="6162675" cy="360045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227650" y="2636196"/>
            <a:ext cx="2821021" cy="1439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Faculty Affairs will Assign this Checklist.</a:t>
            </a:r>
          </a:p>
        </p:txBody>
      </p:sp>
      <p:sp>
        <p:nvSpPr>
          <p:cNvPr id="8" name="TextBox 7"/>
          <p:cNvSpPr txBox="1"/>
          <p:nvPr/>
        </p:nvSpPr>
        <p:spPr>
          <a:xfrm>
            <a:off x="1964987" y="5476672"/>
            <a:ext cx="6682902" cy="92333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Internal Hires Refers to faculty who are moving from an 02 Adjunct/Visiting Faculty Appointment, from a CCI position, or an 04 Irregular Faculty Position to a full-time (01) or part-time (03) faculty appointment.</a:t>
            </a:r>
          </a:p>
        </p:txBody>
      </p:sp>
    </p:spTree>
    <p:extLst>
      <p:ext uri="{BB962C8B-B14F-4D97-AF65-F5344CB8AC3E}">
        <p14:creationId xmlns:p14="http://schemas.microsoft.com/office/powerpoint/2010/main" val="341765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Onboarding Checklists for Internal Hires Only</a:t>
            </a:r>
          </a:p>
        </p:txBody>
      </p:sp>
      <p:sp>
        <p:nvSpPr>
          <p:cNvPr id="3" name="Slide Number Placeholder 2"/>
          <p:cNvSpPr>
            <a:spLocks noGrp="1"/>
          </p:cNvSpPr>
          <p:nvPr>
            <p:ph type="sldNum" sz="quarter" idx="4"/>
          </p:nvPr>
        </p:nvSpPr>
        <p:spPr/>
        <p:txBody>
          <a:bodyPr/>
          <a:lstStyle/>
          <a:p>
            <a:fld id="{54797FC3-DC33-DA47-95F6-F7EB925D69E8}" type="slidenum">
              <a:rPr lang="en-US" smtClean="0"/>
              <a:pPr/>
              <a:t>18</a:t>
            </a:fld>
            <a:endParaRPr lang="en-US" dirty="0"/>
          </a:p>
        </p:txBody>
      </p:sp>
      <p:sp>
        <p:nvSpPr>
          <p:cNvPr id="7" name="Rectangle 6"/>
          <p:cNvSpPr/>
          <p:nvPr/>
        </p:nvSpPr>
        <p:spPr>
          <a:xfrm>
            <a:off x="7412475" y="2655652"/>
            <a:ext cx="2801567" cy="1439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Department Admin Must Assign This Checklist</a:t>
            </a:r>
          </a:p>
        </p:txBody>
      </p:sp>
      <p:pic>
        <p:nvPicPr>
          <p:cNvPr id="4" name="Picture 3"/>
          <p:cNvPicPr>
            <a:picLocks noChangeAspect="1"/>
          </p:cNvPicPr>
          <p:nvPr/>
        </p:nvPicPr>
        <p:blipFill>
          <a:blip r:embed="rId2"/>
          <a:stretch>
            <a:fillRect/>
          </a:stretch>
        </p:blipFill>
        <p:spPr>
          <a:xfrm>
            <a:off x="536360" y="2093979"/>
            <a:ext cx="6674671" cy="2721212"/>
          </a:xfrm>
          <a:prstGeom prst="rect">
            <a:avLst/>
          </a:prstGeom>
        </p:spPr>
      </p:pic>
    </p:spTree>
    <p:extLst>
      <p:ext uri="{BB962C8B-B14F-4D97-AF65-F5344CB8AC3E}">
        <p14:creationId xmlns:p14="http://schemas.microsoft.com/office/powerpoint/2010/main" val="124930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Onboarding Checklists for Internal Hires Only</a:t>
            </a:r>
          </a:p>
        </p:txBody>
      </p:sp>
      <p:sp>
        <p:nvSpPr>
          <p:cNvPr id="3" name="Slide Number Placeholder 2"/>
          <p:cNvSpPr>
            <a:spLocks noGrp="1"/>
          </p:cNvSpPr>
          <p:nvPr>
            <p:ph type="sldNum" sz="quarter" idx="4"/>
          </p:nvPr>
        </p:nvSpPr>
        <p:spPr/>
        <p:txBody>
          <a:bodyPr/>
          <a:lstStyle/>
          <a:p>
            <a:fld id="{54797FC3-DC33-DA47-95F6-F7EB925D69E8}" type="slidenum">
              <a:rPr lang="en-US" smtClean="0"/>
              <a:pPr/>
              <a:t>19</a:t>
            </a:fld>
            <a:endParaRPr lang="en-US" dirty="0"/>
          </a:p>
        </p:txBody>
      </p:sp>
      <p:sp>
        <p:nvSpPr>
          <p:cNvPr id="7" name="Rectangle 6"/>
          <p:cNvSpPr/>
          <p:nvPr/>
        </p:nvSpPr>
        <p:spPr>
          <a:xfrm>
            <a:off x="7227650" y="2636196"/>
            <a:ext cx="2782111" cy="1439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Department Administrator Must Assign this Checklist.</a:t>
            </a:r>
          </a:p>
        </p:txBody>
      </p:sp>
      <p:pic>
        <p:nvPicPr>
          <p:cNvPr id="4" name="Picture 3"/>
          <p:cNvPicPr>
            <a:picLocks noChangeAspect="1"/>
          </p:cNvPicPr>
          <p:nvPr/>
        </p:nvPicPr>
        <p:blipFill>
          <a:blip r:embed="rId2"/>
          <a:stretch>
            <a:fillRect/>
          </a:stretch>
        </p:blipFill>
        <p:spPr>
          <a:xfrm>
            <a:off x="536361" y="1245266"/>
            <a:ext cx="6124575" cy="5438775"/>
          </a:xfrm>
          <a:prstGeom prst="rect">
            <a:avLst/>
          </a:prstGeom>
        </p:spPr>
      </p:pic>
    </p:spTree>
    <p:extLst>
      <p:ext uri="{BB962C8B-B14F-4D97-AF65-F5344CB8AC3E}">
        <p14:creationId xmlns:p14="http://schemas.microsoft.com/office/powerpoint/2010/main" val="406136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3ACB5-D189-4629-A01D-FDF3C659E06A}"/>
              </a:ext>
            </a:extLst>
          </p:cNvPr>
          <p:cNvSpPr>
            <a:spLocks noGrp="1"/>
          </p:cNvSpPr>
          <p:nvPr>
            <p:ph type="title"/>
          </p:nvPr>
        </p:nvSpPr>
        <p:spPr>
          <a:xfrm>
            <a:off x="1019529" y="4011882"/>
            <a:ext cx="10021365" cy="3118492"/>
          </a:xfrm>
        </p:spPr>
        <p:txBody>
          <a:bodyPr>
            <a:normAutofit fontScale="90000"/>
          </a:bodyPr>
          <a:lstStyle/>
          <a:p>
            <a:r>
              <a:rPr lang="en-US" sz="2400" b="0" i="1" dirty="0">
                <a:latin typeface="Arial" panose="020B0604020202020204" pitchFamily="34" charset="0"/>
                <a:cs typeface="Arial" panose="020B0604020202020204" pitchFamily="34" charset="0"/>
              </a:rPr>
              <a:t>Welcome to New Faculty Onboarding at UAB! </a:t>
            </a:r>
            <a:br>
              <a:rPr lang="en-US" sz="2400" b="0" i="1" dirty="0">
                <a:latin typeface="Arial" panose="020B0604020202020204" pitchFamily="34" charset="0"/>
                <a:cs typeface="Arial" panose="020B0604020202020204" pitchFamily="34" charset="0"/>
              </a:rPr>
            </a:br>
            <a:br>
              <a:rPr lang="en-US" sz="2400" b="0" i="1" dirty="0">
                <a:latin typeface="Arial" panose="020B0604020202020204" pitchFamily="34" charset="0"/>
                <a:cs typeface="Arial" panose="020B0604020202020204" pitchFamily="34" charset="0"/>
              </a:rPr>
            </a:br>
            <a:r>
              <a:rPr lang="en-US" sz="2400" b="0" i="1" dirty="0">
                <a:latin typeface="Arial" panose="020B0604020202020204" pitchFamily="34" charset="0"/>
                <a:cs typeface="Arial" panose="020B0604020202020204" pitchFamily="34" charset="0"/>
              </a:rPr>
              <a:t>This guide provides department administrators and others who manage </a:t>
            </a:r>
            <a:r>
              <a:rPr lang="en-US" sz="2400" i="1" dirty="0">
                <a:latin typeface="Arial" panose="020B0604020202020204" pitchFamily="34" charset="0"/>
                <a:cs typeface="Arial" panose="020B0604020202020204" pitchFamily="34" charset="0"/>
              </a:rPr>
              <a:t>new faculty onboarding </a:t>
            </a:r>
            <a:r>
              <a:rPr lang="en-US" sz="2400" b="0" i="1" dirty="0">
                <a:latin typeface="Arial" panose="020B0604020202020204" pitchFamily="34" charset="0"/>
                <a:cs typeface="Arial" panose="020B0604020202020204" pitchFamily="34" charset="0"/>
              </a:rPr>
              <a:t>with an introduction to the UAB PeopleAdmin Onboarding System.  It also provides the step-by-step process for creating onboarding events for your new faculty hires.</a:t>
            </a:r>
            <a:br>
              <a:rPr lang="en-US" sz="2400" b="0" i="1" dirty="0">
                <a:latin typeface="Arial" panose="020B0604020202020204" pitchFamily="34" charset="0"/>
                <a:cs typeface="Arial" panose="020B0604020202020204" pitchFamily="34" charset="0"/>
              </a:rPr>
            </a:br>
            <a:br>
              <a:rPr lang="en-US" sz="2400" b="0" i="1" dirty="0">
                <a:latin typeface="Arial" panose="020B0604020202020204" pitchFamily="34" charset="0"/>
                <a:cs typeface="Arial" panose="020B0604020202020204" pitchFamily="34" charset="0"/>
              </a:rPr>
            </a:br>
            <a:r>
              <a:rPr lang="en-US" sz="2400" b="0" i="1" dirty="0">
                <a:latin typeface="Arial" panose="020B0604020202020204" pitchFamily="34" charset="0"/>
                <a:cs typeface="Arial" panose="020B0604020202020204" pitchFamily="34" charset="0"/>
              </a:rPr>
              <a:t>Please take a few minutes to review this how-to-guide so that you can easily onboard your new faculty.</a:t>
            </a:r>
            <a:br>
              <a:rPr lang="en-US" sz="2400" b="0" i="1" dirty="0">
                <a:latin typeface="Arial" panose="020B0604020202020204" pitchFamily="34" charset="0"/>
                <a:cs typeface="Arial" panose="020B0604020202020204" pitchFamily="34" charset="0"/>
              </a:rPr>
            </a:br>
            <a:br>
              <a:rPr lang="en-US" sz="2400" b="0" i="1" dirty="0">
                <a:latin typeface="Arial" panose="020B0604020202020204" pitchFamily="34" charset="0"/>
                <a:cs typeface="Arial" panose="020B0604020202020204" pitchFamily="34" charset="0"/>
              </a:rPr>
            </a:br>
            <a:r>
              <a:rPr lang="en-US" sz="2400" b="0" i="1" dirty="0">
                <a:latin typeface="Arial" panose="020B0604020202020204" pitchFamily="34" charset="0"/>
                <a:cs typeface="Arial" panose="020B0604020202020204" pitchFamily="34" charset="0"/>
              </a:rPr>
              <a:t>Thank you.</a:t>
            </a:r>
            <a:br>
              <a:rPr lang="en-US" sz="2400" b="0" i="1" dirty="0">
                <a:latin typeface="Arial" panose="020B0604020202020204" pitchFamily="34" charset="0"/>
                <a:cs typeface="Arial" panose="020B0604020202020204" pitchFamily="34" charset="0"/>
              </a:rPr>
            </a:br>
            <a:r>
              <a:rPr lang="en-US" sz="2400" b="0" i="1" dirty="0">
                <a:latin typeface="Arial" panose="020B0604020202020204" pitchFamily="34" charset="0"/>
                <a:cs typeface="Arial" panose="020B0604020202020204" pitchFamily="34" charset="0"/>
              </a:rPr>
              <a:t>Faculty Affairs</a:t>
            </a:r>
            <a:br>
              <a:rPr lang="en-US" sz="2400" b="0" i="1" dirty="0">
                <a:latin typeface="Arial" panose="020B0604020202020204" pitchFamily="34" charset="0"/>
                <a:cs typeface="Arial" panose="020B0604020202020204" pitchFamily="34" charset="0"/>
              </a:rPr>
            </a:br>
            <a:br>
              <a:rPr lang="en-US" sz="2400" b="0" i="1" dirty="0">
                <a:latin typeface="Arial" panose="020B0604020202020204" pitchFamily="34" charset="0"/>
                <a:cs typeface="Arial" panose="020B0604020202020204" pitchFamily="34" charset="0"/>
              </a:rPr>
            </a:br>
            <a:br>
              <a:rPr lang="en-US" sz="2400" b="0" i="1" dirty="0">
                <a:latin typeface="Arial" panose="020B0604020202020204" pitchFamily="34" charset="0"/>
                <a:cs typeface="Arial" panose="020B0604020202020204" pitchFamily="34" charset="0"/>
              </a:rPr>
            </a:br>
            <a:br>
              <a:rPr lang="en-US" sz="2400" b="0" i="1" dirty="0">
                <a:latin typeface="Arial" panose="020B0604020202020204" pitchFamily="34" charset="0"/>
                <a:cs typeface="Arial" panose="020B0604020202020204" pitchFamily="34" charset="0"/>
              </a:rPr>
            </a:br>
            <a:br>
              <a:rPr lang="en-US" sz="2400" b="0" i="1" dirty="0">
                <a:latin typeface="Arial" panose="020B0604020202020204" pitchFamily="34" charset="0"/>
                <a:cs typeface="Arial" panose="020B0604020202020204" pitchFamily="34" charset="0"/>
              </a:rPr>
            </a:br>
            <a:endParaRPr lang="en-US" sz="2400" b="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74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Onboarding Checklists for Internal Hires Only</a:t>
            </a:r>
          </a:p>
        </p:txBody>
      </p:sp>
      <p:sp>
        <p:nvSpPr>
          <p:cNvPr id="3" name="Slide Number Placeholder 2"/>
          <p:cNvSpPr>
            <a:spLocks noGrp="1"/>
          </p:cNvSpPr>
          <p:nvPr>
            <p:ph type="sldNum" sz="quarter" idx="4"/>
          </p:nvPr>
        </p:nvSpPr>
        <p:spPr/>
        <p:txBody>
          <a:bodyPr/>
          <a:lstStyle/>
          <a:p>
            <a:fld id="{54797FC3-DC33-DA47-95F6-F7EB925D69E8}" type="slidenum">
              <a:rPr lang="en-US" smtClean="0"/>
              <a:pPr/>
              <a:t>20</a:t>
            </a:fld>
            <a:endParaRPr lang="en-US" dirty="0"/>
          </a:p>
        </p:txBody>
      </p:sp>
      <p:sp>
        <p:nvSpPr>
          <p:cNvPr id="7" name="Rectangle 6"/>
          <p:cNvSpPr/>
          <p:nvPr/>
        </p:nvSpPr>
        <p:spPr>
          <a:xfrm>
            <a:off x="7227650" y="2636196"/>
            <a:ext cx="2782111" cy="1439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Department Administrator Must Assign this Checklist.</a:t>
            </a:r>
          </a:p>
        </p:txBody>
      </p:sp>
      <p:pic>
        <p:nvPicPr>
          <p:cNvPr id="5" name="Picture 4"/>
          <p:cNvPicPr>
            <a:picLocks noChangeAspect="1"/>
          </p:cNvPicPr>
          <p:nvPr/>
        </p:nvPicPr>
        <p:blipFill>
          <a:blip r:embed="rId2"/>
          <a:stretch>
            <a:fillRect/>
          </a:stretch>
        </p:blipFill>
        <p:spPr>
          <a:xfrm>
            <a:off x="737376" y="1684404"/>
            <a:ext cx="6067425" cy="3343275"/>
          </a:xfrm>
          <a:prstGeom prst="rect">
            <a:avLst/>
          </a:prstGeom>
        </p:spPr>
      </p:pic>
    </p:spTree>
    <p:extLst>
      <p:ext uri="{BB962C8B-B14F-4D97-AF65-F5344CB8AC3E}">
        <p14:creationId xmlns:p14="http://schemas.microsoft.com/office/powerpoint/2010/main" val="3813756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Onboarding Checklists 02 Full-time Temporary Faculty Only</a:t>
            </a:r>
          </a:p>
        </p:txBody>
      </p:sp>
      <p:sp>
        <p:nvSpPr>
          <p:cNvPr id="3" name="Slide Number Placeholder 2"/>
          <p:cNvSpPr>
            <a:spLocks noGrp="1"/>
          </p:cNvSpPr>
          <p:nvPr>
            <p:ph type="sldNum" sz="quarter" idx="4"/>
          </p:nvPr>
        </p:nvSpPr>
        <p:spPr/>
        <p:txBody>
          <a:bodyPr/>
          <a:lstStyle/>
          <a:p>
            <a:fld id="{54797FC3-DC33-DA47-95F6-F7EB925D69E8}" type="slidenum">
              <a:rPr lang="en-US" smtClean="0"/>
              <a:pPr/>
              <a:t>21</a:t>
            </a:fld>
            <a:endParaRPr lang="en-US" dirty="0"/>
          </a:p>
        </p:txBody>
      </p:sp>
      <p:pic>
        <p:nvPicPr>
          <p:cNvPr id="4" name="Picture 3"/>
          <p:cNvPicPr>
            <a:picLocks noChangeAspect="1"/>
          </p:cNvPicPr>
          <p:nvPr/>
        </p:nvPicPr>
        <p:blipFill>
          <a:blip r:embed="rId2"/>
          <a:stretch>
            <a:fillRect/>
          </a:stretch>
        </p:blipFill>
        <p:spPr>
          <a:xfrm>
            <a:off x="654795" y="1644887"/>
            <a:ext cx="4354951" cy="4700454"/>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690679" y="2830749"/>
            <a:ext cx="2821021" cy="1439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Faculty Affairs will Assign this Checklist.</a:t>
            </a:r>
          </a:p>
        </p:txBody>
      </p:sp>
    </p:spTree>
    <p:extLst>
      <p:ext uri="{BB962C8B-B14F-4D97-AF65-F5344CB8AC3E}">
        <p14:creationId xmlns:p14="http://schemas.microsoft.com/office/powerpoint/2010/main" val="2955401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97" y="368294"/>
            <a:ext cx="10636465" cy="768545"/>
          </a:xfrm>
        </p:spPr>
        <p:txBody>
          <a:bodyPr>
            <a:normAutofit fontScale="90000"/>
          </a:bodyPr>
          <a:lstStyle/>
          <a:p>
            <a:r>
              <a:rPr lang="en-US" dirty="0"/>
              <a:t>Onboarding Checklists 02 Full-time Temporary Faculty Only</a:t>
            </a:r>
          </a:p>
        </p:txBody>
      </p:sp>
      <p:sp>
        <p:nvSpPr>
          <p:cNvPr id="3" name="Slide Number Placeholder 2"/>
          <p:cNvSpPr>
            <a:spLocks noGrp="1"/>
          </p:cNvSpPr>
          <p:nvPr>
            <p:ph type="sldNum" sz="quarter" idx="4"/>
          </p:nvPr>
        </p:nvSpPr>
        <p:spPr/>
        <p:txBody>
          <a:bodyPr/>
          <a:lstStyle/>
          <a:p>
            <a:fld id="{54797FC3-DC33-DA47-95F6-F7EB925D69E8}" type="slidenum">
              <a:rPr lang="en-US" smtClean="0"/>
              <a:pPr/>
              <a:t>22</a:t>
            </a:fld>
            <a:endParaRPr lang="en-US" dirty="0"/>
          </a:p>
        </p:txBody>
      </p:sp>
      <p:sp>
        <p:nvSpPr>
          <p:cNvPr id="8" name="Rectangle 7"/>
          <p:cNvSpPr/>
          <p:nvPr/>
        </p:nvSpPr>
        <p:spPr>
          <a:xfrm>
            <a:off x="213501" y="5507372"/>
            <a:ext cx="4787466" cy="92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Department Admin Must</a:t>
            </a:r>
          </a:p>
          <a:p>
            <a:pPr algn="ctr"/>
            <a:r>
              <a:rPr lang="en-US" dirty="0"/>
              <a:t>Assign these Checklists on the Hire Date.</a:t>
            </a:r>
          </a:p>
        </p:txBody>
      </p:sp>
      <p:pic>
        <p:nvPicPr>
          <p:cNvPr id="5" name="Picture 4"/>
          <p:cNvPicPr>
            <a:picLocks noChangeAspect="1"/>
          </p:cNvPicPr>
          <p:nvPr/>
        </p:nvPicPr>
        <p:blipFill>
          <a:blip r:embed="rId2"/>
          <a:stretch>
            <a:fillRect/>
          </a:stretch>
        </p:blipFill>
        <p:spPr>
          <a:xfrm>
            <a:off x="213501" y="1536168"/>
            <a:ext cx="5286375" cy="357187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6161966" y="1536168"/>
            <a:ext cx="5000982" cy="39477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0618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1" y="197940"/>
            <a:ext cx="10636465" cy="768545"/>
          </a:xfrm>
        </p:spPr>
        <p:txBody>
          <a:bodyPr>
            <a:normAutofit fontScale="90000"/>
          </a:bodyPr>
          <a:lstStyle/>
          <a:p>
            <a:r>
              <a:rPr lang="en-US" dirty="0"/>
              <a:t>Onboarding Checklists 02 Full-time Temporary Faculty Only</a:t>
            </a:r>
          </a:p>
        </p:txBody>
      </p:sp>
      <p:sp>
        <p:nvSpPr>
          <p:cNvPr id="3" name="Slide Number Placeholder 2"/>
          <p:cNvSpPr>
            <a:spLocks noGrp="1"/>
          </p:cNvSpPr>
          <p:nvPr>
            <p:ph type="sldNum" sz="quarter" idx="4"/>
          </p:nvPr>
        </p:nvSpPr>
        <p:spPr/>
        <p:txBody>
          <a:bodyPr/>
          <a:lstStyle/>
          <a:p>
            <a:fld id="{54797FC3-DC33-DA47-95F6-F7EB925D69E8}" type="slidenum">
              <a:rPr lang="en-US" smtClean="0"/>
              <a:pPr/>
              <a:t>23</a:t>
            </a:fld>
            <a:endParaRPr lang="en-US" dirty="0"/>
          </a:p>
        </p:txBody>
      </p:sp>
      <p:pic>
        <p:nvPicPr>
          <p:cNvPr id="5" name="Picture 4"/>
          <p:cNvPicPr>
            <a:picLocks noChangeAspect="1"/>
          </p:cNvPicPr>
          <p:nvPr/>
        </p:nvPicPr>
        <p:blipFill rotWithShape="1">
          <a:blip r:embed="rId2"/>
          <a:srcRect b="12467"/>
          <a:stretch/>
        </p:blipFill>
        <p:spPr>
          <a:xfrm>
            <a:off x="604455" y="1245266"/>
            <a:ext cx="5407767" cy="5232206"/>
          </a:xfrm>
          <a:prstGeom prst="rect">
            <a:avLst/>
          </a:prstGeom>
        </p:spPr>
      </p:pic>
      <p:pic>
        <p:nvPicPr>
          <p:cNvPr id="6" name="Picture 5"/>
          <p:cNvPicPr>
            <a:picLocks noChangeAspect="1"/>
          </p:cNvPicPr>
          <p:nvPr/>
        </p:nvPicPr>
        <p:blipFill>
          <a:blip r:embed="rId3"/>
          <a:stretch>
            <a:fillRect/>
          </a:stretch>
        </p:blipFill>
        <p:spPr>
          <a:xfrm>
            <a:off x="6012222" y="2305522"/>
            <a:ext cx="5657850" cy="4171950"/>
          </a:xfrm>
          <a:prstGeom prst="rect">
            <a:avLst/>
          </a:prstGeom>
        </p:spPr>
      </p:pic>
      <p:sp>
        <p:nvSpPr>
          <p:cNvPr id="9" name="Rectangle 8"/>
          <p:cNvSpPr/>
          <p:nvPr/>
        </p:nvSpPr>
        <p:spPr>
          <a:xfrm>
            <a:off x="6447414" y="1314640"/>
            <a:ext cx="4787466" cy="92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Department Admin Must</a:t>
            </a:r>
          </a:p>
          <a:p>
            <a:pPr algn="ctr"/>
            <a:r>
              <a:rPr lang="en-US" dirty="0"/>
              <a:t>Assign this Checklist 60 Days after the Hire Date.</a:t>
            </a:r>
          </a:p>
        </p:txBody>
      </p:sp>
    </p:spTree>
    <p:extLst>
      <p:ext uri="{BB962C8B-B14F-4D97-AF65-F5344CB8AC3E}">
        <p14:creationId xmlns:p14="http://schemas.microsoft.com/office/powerpoint/2010/main" val="2641157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97" y="261290"/>
            <a:ext cx="10636465" cy="768545"/>
          </a:xfrm>
        </p:spPr>
        <p:txBody>
          <a:bodyPr>
            <a:normAutofit fontScale="90000"/>
          </a:bodyPr>
          <a:lstStyle/>
          <a:p>
            <a:r>
              <a:rPr lang="en-US" dirty="0"/>
              <a:t>Onboarding Checklists 02 Full-time Temporary Faculty Only</a:t>
            </a:r>
          </a:p>
        </p:txBody>
      </p:sp>
      <p:sp>
        <p:nvSpPr>
          <p:cNvPr id="3" name="Slide Number Placeholder 2"/>
          <p:cNvSpPr>
            <a:spLocks noGrp="1"/>
          </p:cNvSpPr>
          <p:nvPr>
            <p:ph type="sldNum" sz="quarter" idx="4"/>
          </p:nvPr>
        </p:nvSpPr>
        <p:spPr/>
        <p:txBody>
          <a:bodyPr/>
          <a:lstStyle/>
          <a:p>
            <a:fld id="{54797FC3-DC33-DA47-95F6-F7EB925D69E8}" type="slidenum">
              <a:rPr lang="en-US" smtClean="0"/>
              <a:pPr/>
              <a:t>24</a:t>
            </a:fld>
            <a:endParaRPr lang="en-US" dirty="0"/>
          </a:p>
        </p:txBody>
      </p:sp>
      <p:sp>
        <p:nvSpPr>
          <p:cNvPr id="8" name="Rectangle 7"/>
          <p:cNvSpPr/>
          <p:nvPr/>
        </p:nvSpPr>
        <p:spPr>
          <a:xfrm>
            <a:off x="6151896" y="3438335"/>
            <a:ext cx="4787466" cy="92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Department Admin Must</a:t>
            </a:r>
          </a:p>
          <a:p>
            <a:pPr algn="ctr"/>
            <a:r>
              <a:rPr lang="en-US" dirty="0"/>
              <a:t>Assign this Checklist 90 Days After the Hire Date.</a:t>
            </a:r>
          </a:p>
        </p:txBody>
      </p:sp>
      <p:pic>
        <p:nvPicPr>
          <p:cNvPr id="4" name="Picture 3"/>
          <p:cNvPicPr>
            <a:picLocks noChangeAspect="1"/>
          </p:cNvPicPr>
          <p:nvPr/>
        </p:nvPicPr>
        <p:blipFill>
          <a:blip r:embed="rId2"/>
          <a:stretch>
            <a:fillRect/>
          </a:stretch>
        </p:blipFill>
        <p:spPr>
          <a:xfrm>
            <a:off x="1830421" y="1136839"/>
            <a:ext cx="4114800" cy="5524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058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16000" y="2837418"/>
            <a:ext cx="9017000" cy="1715669"/>
          </a:xfrm>
        </p:spPr>
        <p:txBody>
          <a:bodyPr/>
          <a:lstStyle/>
          <a:p>
            <a:r>
              <a:rPr lang="en-US" dirty="0"/>
              <a:t>Monitoring Onboarding Progress</a:t>
            </a:r>
          </a:p>
        </p:txBody>
      </p:sp>
      <p:sp>
        <p:nvSpPr>
          <p:cNvPr id="3" name="Slide Number Placeholder 2"/>
          <p:cNvSpPr>
            <a:spLocks noGrp="1"/>
          </p:cNvSpPr>
          <p:nvPr>
            <p:ph type="sldNum" sz="quarter" idx="4294967295"/>
          </p:nvPr>
        </p:nvSpPr>
        <p:spPr>
          <a:xfrm>
            <a:off x="11888788" y="569913"/>
            <a:ext cx="303212" cy="365125"/>
          </a:xfrm>
        </p:spPr>
        <p:txBody>
          <a:bodyPr/>
          <a:lstStyle/>
          <a:p>
            <a:fld id="{54797FC3-DC33-DA47-95F6-F7EB925D69E8}" type="slidenum">
              <a:rPr lang="en-US" smtClean="0"/>
              <a:pPr/>
              <a:t>25</a:t>
            </a:fld>
            <a:endParaRPr lang="en-US" dirty="0"/>
          </a:p>
        </p:txBody>
      </p:sp>
      <p:sp>
        <p:nvSpPr>
          <p:cNvPr id="7" name="Oval 6"/>
          <p:cNvSpPr/>
          <p:nvPr/>
        </p:nvSpPr>
        <p:spPr>
          <a:xfrm>
            <a:off x="7519481" y="4153711"/>
            <a:ext cx="3317132" cy="197471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THE GOAL IS 100% COMPLETION FOR ALL NEW FACULTY HIRES!</a:t>
            </a:r>
          </a:p>
        </p:txBody>
      </p:sp>
    </p:spTree>
    <p:extLst>
      <p:ext uri="{BB962C8B-B14F-4D97-AF65-F5344CB8AC3E}">
        <p14:creationId xmlns:p14="http://schemas.microsoft.com/office/powerpoint/2010/main" val="2671230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361" y="1884091"/>
            <a:ext cx="5306656" cy="4351338"/>
          </a:xfrm>
        </p:spPr>
        <p:txBody>
          <a:bodyPr/>
          <a:lstStyle/>
          <a:p>
            <a:r>
              <a:rPr lang="en-US" dirty="0"/>
              <a:t>New Faculty Must Log in as shown here with their UAB </a:t>
            </a:r>
            <a:r>
              <a:rPr lang="en-US" dirty="0" err="1"/>
              <a:t>BlazerID</a:t>
            </a:r>
            <a:r>
              <a:rPr lang="en-US" dirty="0"/>
              <a:t> and password.</a:t>
            </a:r>
          </a:p>
          <a:p>
            <a:endParaRPr lang="en-US" dirty="0"/>
          </a:p>
        </p:txBody>
      </p:sp>
      <p:sp>
        <p:nvSpPr>
          <p:cNvPr id="3" name="Title 2"/>
          <p:cNvSpPr>
            <a:spLocks noGrp="1"/>
          </p:cNvSpPr>
          <p:nvPr>
            <p:ph type="title"/>
          </p:nvPr>
        </p:nvSpPr>
        <p:spPr/>
        <p:txBody>
          <a:bodyPr/>
          <a:lstStyle/>
          <a:p>
            <a:r>
              <a:rPr lang="en-US" dirty="0"/>
              <a:t>New Hire Onboarding Login</a:t>
            </a:r>
          </a:p>
        </p:txBody>
      </p:sp>
      <p:pic>
        <p:nvPicPr>
          <p:cNvPr id="7" name="Content Placeholder 6"/>
          <p:cNvPicPr>
            <a:picLocks noGrp="1" noChangeAspect="1"/>
          </p:cNvPicPr>
          <p:nvPr>
            <p:ph idx="11"/>
          </p:nvPr>
        </p:nvPicPr>
        <p:blipFill>
          <a:blip r:embed="rId2"/>
          <a:stretch>
            <a:fillRect/>
          </a:stretch>
        </p:blipFill>
        <p:spPr>
          <a:xfrm>
            <a:off x="6937229" y="1647824"/>
            <a:ext cx="4356943" cy="4587605"/>
          </a:xfrm>
          <a:prstGeom prst="rect">
            <a:avLst/>
          </a:prstGeom>
        </p:spPr>
      </p:pic>
      <p:sp>
        <p:nvSpPr>
          <p:cNvPr id="5" name="Slide Number Placeholder 4"/>
          <p:cNvSpPr>
            <a:spLocks noGrp="1"/>
          </p:cNvSpPr>
          <p:nvPr>
            <p:ph type="sldNum" sz="quarter" idx="4"/>
          </p:nvPr>
        </p:nvSpPr>
        <p:spPr/>
        <p:txBody>
          <a:bodyPr/>
          <a:lstStyle/>
          <a:p>
            <a:fld id="{54797FC3-DC33-DA47-95F6-F7EB925D69E8}" type="slidenum">
              <a:rPr lang="en-US" smtClean="0"/>
              <a:pPr/>
              <a:t>26</a:t>
            </a:fld>
            <a:endParaRPr lang="en-US" dirty="0"/>
          </a:p>
        </p:txBody>
      </p:sp>
      <p:sp>
        <p:nvSpPr>
          <p:cNvPr id="6" name="Footer Placeholder 5"/>
          <p:cNvSpPr>
            <a:spLocks noGrp="1"/>
          </p:cNvSpPr>
          <p:nvPr>
            <p:ph type="ftr" sz="quarter" idx="10"/>
          </p:nvPr>
        </p:nvSpPr>
        <p:spPr/>
        <p:txBody>
          <a:bodyPr/>
          <a:lstStyle/>
          <a:p>
            <a:r>
              <a:rPr lang="en-GB"/>
              <a:t>SCHOOL OF - to apply in all slides at the same time edit in Insert &gt; Header &amp; Footer</a:t>
            </a:r>
            <a:endParaRPr lang="en-GB" dirty="0"/>
          </a:p>
        </p:txBody>
      </p:sp>
      <p:sp>
        <p:nvSpPr>
          <p:cNvPr id="9" name="Right Arrow 8"/>
          <p:cNvSpPr/>
          <p:nvPr/>
        </p:nvSpPr>
        <p:spPr>
          <a:xfrm>
            <a:off x="5116749" y="2402732"/>
            <a:ext cx="3190672" cy="19455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24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Monitoring the Status of New Hire’s Onboarding</a:t>
            </a:r>
          </a:p>
        </p:txBody>
      </p:sp>
      <p:sp>
        <p:nvSpPr>
          <p:cNvPr id="3" name="Slide Number Placeholder 2"/>
          <p:cNvSpPr>
            <a:spLocks noGrp="1"/>
          </p:cNvSpPr>
          <p:nvPr>
            <p:ph type="sldNum" sz="quarter" idx="4"/>
          </p:nvPr>
        </p:nvSpPr>
        <p:spPr/>
        <p:txBody>
          <a:bodyPr/>
          <a:lstStyle/>
          <a:p>
            <a:fld id="{54797FC3-DC33-DA47-95F6-F7EB925D69E8}" type="slidenum">
              <a:rPr lang="en-US" smtClean="0"/>
              <a:pPr/>
              <a:t>27</a:t>
            </a:fld>
            <a:endParaRPr lang="en-US" dirty="0"/>
          </a:p>
        </p:txBody>
      </p:sp>
      <p:sp>
        <p:nvSpPr>
          <p:cNvPr id="8" name="TextBox 7"/>
          <p:cNvSpPr txBox="1"/>
          <p:nvPr/>
        </p:nvSpPr>
        <p:spPr>
          <a:xfrm>
            <a:off x="536361" y="2120630"/>
            <a:ext cx="6273001" cy="3139321"/>
          </a:xfrm>
          <a:prstGeom prst="rect">
            <a:avLst/>
          </a:prstGeom>
          <a:noFill/>
        </p:spPr>
        <p:txBody>
          <a:bodyPr wrap="square" rtlCol="0">
            <a:spAutoFit/>
          </a:bodyPr>
          <a:lstStyle/>
          <a:p>
            <a:pPr marL="342900" indent="-342900">
              <a:lnSpc>
                <a:spcPct val="150000"/>
              </a:lnSpc>
              <a:buAutoNum type="arabicPeriod"/>
            </a:pPr>
            <a:r>
              <a:rPr lang="en-US" sz="2000" dirty="0"/>
              <a:t>Go to Employee Records Module in UAB PeopleAdmin</a:t>
            </a:r>
          </a:p>
          <a:p>
            <a:pPr marL="342900" indent="-342900">
              <a:lnSpc>
                <a:spcPct val="150000"/>
              </a:lnSpc>
              <a:buAutoNum type="arabicPeriod"/>
            </a:pPr>
            <a:r>
              <a:rPr lang="en-US" sz="2000" dirty="0"/>
              <a:t>Click on Employee Records Icon to Open the module</a:t>
            </a:r>
          </a:p>
          <a:p>
            <a:pPr marL="342900" indent="-342900">
              <a:lnSpc>
                <a:spcPct val="150000"/>
              </a:lnSpc>
              <a:buAutoNum type="arabicPeriod"/>
            </a:pPr>
            <a:r>
              <a:rPr lang="en-US" sz="2000" dirty="0"/>
              <a:t>Click on the Search Tool (Magnifying Glass) to search for your new hire.  The new hire will appear in your User List or you can search for them.</a:t>
            </a:r>
          </a:p>
          <a:p>
            <a:pPr marL="342900" indent="-342900">
              <a:lnSpc>
                <a:spcPct val="150000"/>
              </a:lnSpc>
              <a:buAutoNum type="arabicPeriod"/>
            </a:pPr>
            <a:r>
              <a:rPr lang="en-US" sz="2000" dirty="0"/>
              <a:t>Click on the faculty member’s name to see their “FILES.”</a:t>
            </a:r>
          </a:p>
          <a:p>
            <a:pPr marL="342900" indent="-342900">
              <a:buAutoNum type="arabicPeriod"/>
            </a:pPr>
            <a:endParaRPr lang="en-US" dirty="0"/>
          </a:p>
        </p:txBody>
      </p:sp>
      <p:pic>
        <p:nvPicPr>
          <p:cNvPr id="10" name="Picture 9"/>
          <p:cNvPicPr>
            <a:picLocks noChangeAspect="1"/>
          </p:cNvPicPr>
          <p:nvPr/>
        </p:nvPicPr>
        <p:blipFill rotWithShape="1">
          <a:blip r:embed="rId3"/>
          <a:srcRect l="13919" b="24274"/>
          <a:stretch/>
        </p:blipFill>
        <p:spPr>
          <a:xfrm>
            <a:off x="7522055" y="3678170"/>
            <a:ext cx="3747017" cy="2849090"/>
          </a:xfrm>
          <a:prstGeom prst="rect">
            <a:avLst/>
          </a:prstGeom>
        </p:spPr>
      </p:pic>
      <p:pic>
        <p:nvPicPr>
          <p:cNvPr id="11" name="Picture 10"/>
          <p:cNvPicPr>
            <a:picLocks noChangeAspect="1"/>
          </p:cNvPicPr>
          <p:nvPr/>
        </p:nvPicPr>
        <p:blipFill>
          <a:blip r:embed="rId4"/>
          <a:stretch>
            <a:fillRect/>
          </a:stretch>
        </p:blipFill>
        <p:spPr>
          <a:xfrm>
            <a:off x="7619332" y="1854157"/>
            <a:ext cx="2295525" cy="1352550"/>
          </a:xfrm>
          <a:prstGeom prst="rect">
            <a:avLst/>
          </a:prstGeom>
        </p:spPr>
      </p:pic>
      <p:cxnSp>
        <p:nvCxnSpPr>
          <p:cNvPr id="14" name="Straight Arrow Connector 13"/>
          <p:cNvCxnSpPr/>
          <p:nvPr/>
        </p:nvCxnSpPr>
        <p:spPr>
          <a:xfrm flipV="1">
            <a:off x="5992237" y="2051562"/>
            <a:ext cx="1627095" cy="3414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92238" y="2491273"/>
            <a:ext cx="1627094" cy="3731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657182" y="3818474"/>
            <a:ext cx="864873" cy="80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826868" y="4834647"/>
            <a:ext cx="1695187" cy="13618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159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67" y="166585"/>
            <a:ext cx="10636465" cy="768545"/>
          </a:xfrm>
        </p:spPr>
        <p:txBody>
          <a:bodyPr>
            <a:normAutofit fontScale="90000"/>
          </a:bodyPr>
          <a:lstStyle/>
          <a:p>
            <a:r>
              <a:rPr lang="en-US" dirty="0"/>
              <a:t>New Hire’s Onboarding Files and Checklists View</a:t>
            </a:r>
          </a:p>
        </p:txBody>
      </p:sp>
      <p:sp>
        <p:nvSpPr>
          <p:cNvPr id="3" name="Slide Number Placeholder 2"/>
          <p:cNvSpPr>
            <a:spLocks noGrp="1"/>
          </p:cNvSpPr>
          <p:nvPr>
            <p:ph type="sldNum" sz="quarter" idx="4"/>
          </p:nvPr>
        </p:nvSpPr>
        <p:spPr/>
        <p:txBody>
          <a:bodyPr/>
          <a:lstStyle/>
          <a:p>
            <a:fld id="{54797FC3-DC33-DA47-95F6-F7EB925D69E8}" type="slidenum">
              <a:rPr lang="en-US" smtClean="0"/>
              <a:pPr/>
              <a:t>28</a:t>
            </a:fld>
            <a:endParaRPr lang="en-US" dirty="0"/>
          </a:p>
        </p:txBody>
      </p:sp>
      <p:pic>
        <p:nvPicPr>
          <p:cNvPr id="6" name="Picture 5"/>
          <p:cNvPicPr>
            <a:picLocks noChangeAspect="1"/>
          </p:cNvPicPr>
          <p:nvPr/>
        </p:nvPicPr>
        <p:blipFill rotWithShape="1">
          <a:blip r:embed="rId2"/>
          <a:srcRect t="13401"/>
          <a:stretch/>
        </p:blipFill>
        <p:spPr>
          <a:xfrm>
            <a:off x="876829" y="1147863"/>
            <a:ext cx="8675733" cy="5594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6199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87" y="185732"/>
            <a:ext cx="6659192" cy="768545"/>
          </a:xfrm>
        </p:spPr>
        <p:txBody>
          <a:bodyPr>
            <a:normAutofit fontScale="90000"/>
          </a:bodyPr>
          <a:lstStyle/>
          <a:p>
            <a:r>
              <a:rPr lang="en-US" dirty="0"/>
              <a:t>Monitoring Onboarding Progress</a:t>
            </a:r>
          </a:p>
        </p:txBody>
      </p:sp>
      <p:sp>
        <p:nvSpPr>
          <p:cNvPr id="3" name="Slide Number Placeholder 2"/>
          <p:cNvSpPr>
            <a:spLocks noGrp="1"/>
          </p:cNvSpPr>
          <p:nvPr>
            <p:ph type="sldNum" sz="quarter" idx="4"/>
          </p:nvPr>
        </p:nvSpPr>
        <p:spPr/>
        <p:txBody>
          <a:bodyPr/>
          <a:lstStyle/>
          <a:p>
            <a:fld id="{54797FC3-DC33-DA47-95F6-F7EB925D69E8}" type="slidenum">
              <a:rPr lang="en-US" smtClean="0"/>
              <a:pPr/>
              <a:t>29</a:t>
            </a:fld>
            <a:endParaRPr lang="en-US" dirty="0"/>
          </a:p>
        </p:txBody>
      </p:sp>
      <p:pic>
        <p:nvPicPr>
          <p:cNvPr id="5" name="Picture 4"/>
          <p:cNvPicPr>
            <a:picLocks noChangeAspect="1"/>
          </p:cNvPicPr>
          <p:nvPr/>
        </p:nvPicPr>
        <p:blipFill>
          <a:blip r:embed="rId2"/>
          <a:stretch>
            <a:fillRect/>
          </a:stretch>
        </p:blipFill>
        <p:spPr>
          <a:xfrm>
            <a:off x="7927674" y="437811"/>
            <a:ext cx="3695170" cy="619283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250524" y="1831435"/>
            <a:ext cx="7677150" cy="1619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499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3FC48DB-3977-2A48-A5B0-2642AC579E3F}"/>
              </a:ext>
            </a:extLst>
          </p:cNvPr>
          <p:cNvSpPr>
            <a:spLocks noGrp="1"/>
          </p:cNvSpPr>
          <p:nvPr>
            <p:ph idx="1"/>
          </p:nvPr>
        </p:nvSpPr>
        <p:spPr>
          <a:xfrm>
            <a:off x="385473" y="1314508"/>
            <a:ext cx="5055850" cy="4697185"/>
          </a:xfrm>
        </p:spPr>
        <p:txBody>
          <a:bodyPr>
            <a:normAutofit/>
          </a:bodyPr>
          <a:lstStyle/>
          <a:p>
            <a:r>
              <a:rPr lang="en-US" sz="2400" b="1" i="1" dirty="0">
                <a:solidFill>
                  <a:schemeClr val="bg2">
                    <a:lumMod val="50000"/>
                  </a:schemeClr>
                </a:solidFill>
              </a:rPr>
              <a:t>This presentation covers:</a:t>
            </a:r>
          </a:p>
          <a:p>
            <a:pPr lvl="1"/>
            <a:endParaRPr lang="en-US" sz="2400" dirty="0">
              <a:solidFill>
                <a:schemeClr val="bg2">
                  <a:lumMod val="50000"/>
                </a:schemeClr>
              </a:solidFill>
            </a:endParaRPr>
          </a:p>
          <a:p>
            <a:pPr lvl="1"/>
            <a:r>
              <a:rPr lang="en-US" sz="2400" dirty="0">
                <a:solidFill>
                  <a:schemeClr val="bg2">
                    <a:lumMod val="50000"/>
                  </a:schemeClr>
                </a:solidFill>
              </a:rPr>
              <a:t>Onboarding Workflow</a:t>
            </a:r>
          </a:p>
          <a:p>
            <a:pPr lvl="1"/>
            <a:r>
              <a:rPr lang="en-US" sz="2400" dirty="0">
                <a:solidFill>
                  <a:schemeClr val="bg2">
                    <a:lumMod val="50000"/>
                  </a:schemeClr>
                </a:solidFill>
              </a:rPr>
              <a:t>Steps to onboard your new faculty</a:t>
            </a:r>
          </a:p>
          <a:p>
            <a:pPr lvl="1"/>
            <a:r>
              <a:rPr lang="en-US" sz="2400" dirty="0">
                <a:solidFill>
                  <a:schemeClr val="bg2">
                    <a:lumMod val="50000"/>
                  </a:schemeClr>
                </a:solidFill>
              </a:rPr>
              <a:t>How to Manage &amp; Monitor Onboarding</a:t>
            </a:r>
          </a:p>
          <a:p>
            <a:pPr lvl="1"/>
            <a:r>
              <a:rPr lang="en-US" sz="2400" dirty="0">
                <a:solidFill>
                  <a:schemeClr val="bg2">
                    <a:lumMod val="50000"/>
                  </a:schemeClr>
                </a:solidFill>
              </a:rPr>
              <a:t>Onboarding for Full-time Temporary (02) Faculty</a:t>
            </a:r>
          </a:p>
          <a:p>
            <a:pPr lvl="1"/>
            <a:r>
              <a:rPr lang="en-US" sz="2400" dirty="0">
                <a:solidFill>
                  <a:schemeClr val="bg2">
                    <a:lumMod val="50000"/>
                  </a:schemeClr>
                </a:solidFill>
              </a:rPr>
              <a:t>How to View and Approve Onboarding Forms</a:t>
            </a:r>
          </a:p>
          <a:p>
            <a:pPr marL="342900" lvl="1" indent="0">
              <a:buNone/>
            </a:pPr>
            <a:endParaRPr lang="en-US" sz="2400" dirty="0">
              <a:solidFill>
                <a:schemeClr val="bg2">
                  <a:lumMod val="50000"/>
                </a:schemeClr>
              </a:solidFill>
            </a:endParaRPr>
          </a:p>
          <a:p>
            <a:pPr lvl="1"/>
            <a:endParaRPr lang="en-US" dirty="0"/>
          </a:p>
        </p:txBody>
      </p:sp>
      <p:sp>
        <p:nvSpPr>
          <p:cNvPr id="2" name="Title 1">
            <a:extLst>
              <a:ext uri="{FF2B5EF4-FFF2-40B4-BE49-F238E27FC236}">
                <a16:creationId xmlns:a16="http://schemas.microsoft.com/office/drawing/2014/main" id="{C6B2394D-D046-4F45-8A61-AA2D063ABFFF}"/>
              </a:ext>
            </a:extLst>
          </p:cNvPr>
          <p:cNvSpPr>
            <a:spLocks noGrp="1"/>
          </p:cNvSpPr>
          <p:nvPr>
            <p:ph type="title"/>
          </p:nvPr>
        </p:nvSpPr>
        <p:spPr>
          <a:xfrm>
            <a:off x="461547" y="185732"/>
            <a:ext cx="4979776" cy="768545"/>
          </a:xfrm>
        </p:spPr>
        <p:txBody>
          <a:bodyPr/>
          <a:lstStyle/>
          <a:p>
            <a:r>
              <a:rPr lang="en-US" sz="3200" dirty="0"/>
              <a:t>Introduction/Overview</a:t>
            </a:r>
          </a:p>
        </p:txBody>
      </p:sp>
      <p:sp>
        <p:nvSpPr>
          <p:cNvPr id="5" name="Slide Number Placeholder 4"/>
          <p:cNvSpPr>
            <a:spLocks noGrp="1"/>
          </p:cNvSpPr>
          <p:nvPr>
            <p:ph type="sldNum" sz="quarter" idx="4"/>
          </p:nvPr>
        </p:nvSpPr>
        <p:spPr/>
        <p:txBody>
          <a:bodyPr/>
          <a:lstStyle/>
          <a:p>
            <a:fld id="{54797FC3-DC33-DA47-95F6-F7EB925D69E8}" type="slidenum">
              <a:rPr lang="en-US" smtClean="0"/>
              <a:pPr/>
              <a:t>3</a:t>
            </a:fld>
            <a:endParaRPr lang="en-US" dirty="0"/>
          </a:p>
        </p:txBody>
      </p:sp>
      <p:pic>
        <p:nvPicPr>
          <p:cNvPr id="11"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812" b="2812"/>
          <a:stretch>
            <a:fillRect/>
          </a:stretch>
        </p:blipFill>
        <p:spPr/>
      </p:pic>
    </p:spTree>
    <p:extLst>
      <p:ext uri="{BB962C8B-B14F-4D97-AF65-F5344CB8AC3E}">
        <p14:creationId xmlns:p14="http://schemas.microsoft.com/office/powerpoint/2010/main" val="3366548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Onboarding Progress</a:t>
            </a:r>
          </a:p>
        </p:txBody>
      </p:sp>
      <p:sp>
        <p:nvSpPr>
          <p:cNvPr id="3" name="Slide Number Placeholder 2"/>
          <p:cNvSpPr>
            <a:spLocks noGrp="1"/>
          </p:cNvSpPr>
          <p:nvPr>
            <p:ph type="sldNum" sz="quarter" idx="4"/>
          </p:nvPr>
        </p:nvSpPr>
        <p:spPr/>
        <p:txBody>
          <a:bodyPr/>
          <a:lstStyle/>
          <a:p>
            <a:fld id="{54797FC3-DC33-DA47-95F6-F7EB925D69E8}" type="slidenum">
              <a:rPr lang="en-US" smtClean="0"/>
              <a:pPr/>
              <a:t>30</a:t>
            </a:fld>
            <a:endParaRPr lang="en-US" dirty="0"/>
          </a:p>
        </p:txBody>
      </p:sp>
      <p:sp>
        <p:nvSpPr>
          <p:cNvPr id="6" name="TextBox 5"/>
          <p:cNvSpPr txBox="1"/>
          <p:nvPr/>
        </p:nvSpPr>
        <p:spPr>
          <a:xfrm>
            <a:off x="536361" y="1533601"/>
            <a:ext cx="8695188" cy="954107"/>
          </a:xfrm>
          <a:prstGeom prst="rect">
            <a:avLst/>
          </a:prstGeom>
          <a:noFill/>
        </p:spPr>
        <p:txBody>
          <a:bodyPr wrap="square" rtlCol="0">
            <a:spAutoFit/>
          </a:bodyPr>
          <a:lstStyle/>
          <a:p>
            <a:r>
              <a:rPr lang="en-US" sz="2800" dirty="0"/>
              <a:t>You can view </a:t>
            </a:r>
            <a:r>
              <a:rPr lang="en-US" sz="2800" u="sng" dirty="0"/>
              <a:t>completed</a:t>
            </a:r>
            <a:r>
              <a:rPr lang="en-US" sz="2800" dirty="0"/>
              <a:t> Onboarding Documents and Tasks by clicking on the faculty member’s folder.</a:t>
            </a:r>
          </a:p>
        </p:txBody>
      </p:sp>
      <p:pic>
        <p:nvPicPr>
          <p:cNvPr id="8" name="Picture 7"/>
          <p:cNvPicPr>
            <a:picLocks noChangeAspect="1"/>
          </p:cNvPicPr>
          <p:nvPr/>
        </p:nvPicPr>
        <p:blipFill>
          <a:blip r:embed="rId2"/>
          <a:stretch>
            <a:fillRect/>
          </a:stretch>
        </p:blipFill>
        <p:spPr>
          <a:xfrm>
            <a:off x="758453" y="2946568"/>
            <a:ext cx="3476625" cy="265747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4235078" y="3817801"/>
            <a:ext cx="6924675" cy="1790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0273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85" y="337555"/>
            <a:ext cx="10636465" cy="768545"/>
          </a:xfrm>
        </p:spPr>
        <p:txBody>
          <a:bodyPr>
            <a:noAutofit/>
          </a:bodyPr>
          <a:lstStyle/>
          <a:p>
            <a:r>
              <a:rPr lang="en-US" sz="2800" dirty="0"/>
              <a:t>Monitoring the Status of New Hire’s Onboarding Option 2</a:t>
            </a:r>
          </a:p>
        </p:txBody>
      </p:sp>
      <p:sp>
        <p:nvSpPr>
          <p:cNvPr id="3" name="Slide Number Placeholder 2"/>
          <p:cNvSpPr>
            <a:spLocks noGrp="1"/>
          </p:cNvSpPr>
          <p:nvPr>
            <p:ph type="sldNum" sz="quarter" idx="4"/>
          </p:nvPr>
        </p:nvSpPr>
        <p:spPr/>
        <p:txBody>
          <a:bodyPr/>
          <a:lstStyle/>
          <a:p>
            <a:fld id="{54797FC3-DC33-DA47-95F6-F7EB925D69E8}" type="slidenum">
              <a:rPr lang="en-US" smtClean="0"/>
              <a:pPr/>
              <a:t>31</a:t>
            </a:fld>
            <a:endParaRPr lang="en-US" dirty="0"/>
          </a:p>
        </p:txBody>
      </p:sp>
      <p:sp>
        <p:nvSpPr>
          <p:cNvPr id="8" name="TextBox 7"/>
          <p:cNvSpPr txBox="1"/>
          <p:nvPr/>
        </p:nvSpPr>
        <p:spPr>
          <a:xfrm>
            <a:off x="191785" y="1582756"/>
            <a:ext cx="3144657" cy="4893647"/>
          </a:xfrm>
          <a:prstGeom prst="rect">
            <a:avLst/>
          </a:prstGeom>
          <a:noFill/>
          <a:ln w="28575">
            <a:solidFill>
              <a:schemeClr val="accent3">
                <a:lumMod val="50000"/>
              </a:schemeClr>
            </a:solidFill>
          </a:ln>
        </p:spPr>
        <p:txBody>
          <a:bodyPr wrap="square" rtlCol="0">
            <a:spAutoFit/>
          </a:bodyPr>
          <a:lstStyle/>
          <a:p>
            <a:pPr marL="342900" indent="-342900">
              <a:lnSpc>
                <a:spcPct val="150000"/>
              </a:lnSpc>
              <a:buAutoNum type="arabicPeriod"/>
            </a:pPr>
            <a:r>
              <a:rPr lang="en-US" sz="1600" dirty="0"/>
              <a:t>Go to the Onboarding (Employee Records) module from your UAB PeopleAdmin dashboard.</a:t>
            </a:r>
          </a:p>
          <a:p>
            <a:pPr marL="342900" indent="-342900">
              <a:lnSpc>
                <a:spcPct val="150000"/>
              </a:lnSpc>
              <a:buAutoNum type="arabicPeriod"/>
            </a:pPr>
            <a:r>
              <a:rPr lang="en-US" sz="1600" dirty="0"/>
              <a:t>Click on the Reports Icon</a:t>
            </a:r>
          </a:p>
          <a:p>
            <a:pPr marL="342900" indent="-342900">
              <a:lnSpc>
                <a:spcPct val="150000"/>
              </a:lnSpc>
              <a:buAutoNum type="arabicPeriod"/>
            </a:pPr>
            <a:r>
              <a:rPr lang="en-US" sz="1600" dirty="0"/>
              <a:t>Click Checklist Completion and select a checklist to view (Ex: Before First Day Getting Started and Welcome.)</a:t>
            </a:r>
          </a:p>
          <a:p>
            <a:pPr marL="342900" indent="-342900">
              <a:lnSpc>
                <a:spcPct val="150000"/>
              </a:lnSpc>
              <a:buAutoNum type="arabicPeriod"/>
            </a:pPr>
            <a:r>
              <a:rPr lang="en-US" sz="1600" dirty="0"/>
              <a:t>See your new hire’s onboarding progress</a:t>
            </a:r>
          </a:p>
          <a:p>
            <a:pPr marL="342900" indent="-342900">
              <a:lnSpc>
                <a:spcPct val="150000"/>
              </a:lnSpc>
              <a:buAutoNum type="arabicPeriod"/>
            </a:pPr>
            <a:r>
              <a:rPr lang="en-US" sz="1600" dirty="0"/>
              <a:t>Download report to Excel</a:t>
            </a:r>
          </a:p>
          <a:p>
            <a:pPr marL="342900" indent="-342900">
              <a:lnSpc>
                <a:spcPct val="150000"/>
              </a:lnSpc>
              <a:buAutoNum type="arabicPeriod"/>
            </a:pPr>
            <a:endParaRPr lang="en-US" sz="1600" dirty="0"/>
          </a:p>
          <a:p>
            <a:pPr marL="342900" indent="-342900">
              <a:lnSpc>
                <a:spcPct val="150000"/>
              </a:lnSpc>
              <a:buAutoNum type="arabicPeriod"/>
            </a:pPr>
            <a:endParaRPr lang="en-US" sz="1600" dirty="0"/>
          </a:p>
        </p:txBody>
      </p:sp>
      <p:sp>
        <p:nvSpPr>
          <p:cNvPr id="9" name="Oval 8"/>
          <p:cNvSpPr/>
          <p:nvPr/>
        </p:nvSpPr>
        <p:spPr>
          <a:xfrm>
            <a:off x="3836282" y="2944388"/>
            <a:ext cx="447473" cy="422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pic>
        <p:nvPicPr>
          <p:cNvPr id="10" name="Picture 9"/>
          <p:cNvPicPr>
            <a:picLocks noChangeAspect="1"/>
          </p:cNvPicPr>
          <p:nvPr/>
        </p:nvPicPr>
        <p:blipFill rotWithShape="1">
          <a:blip r:embed="rId3"/>
          <a:srcRect r="18556" b="4507"/>
          <a:stretch/>
        </p:blipFill>
        <p:spPr>
          <a:xfrm>
            <a:off x="4336122" y="1347376"/>
            <a:ext cx="3064212" cy="2574077"/>
          </a:xfrm>
          <a:prstGeom prst="rect">
            <a:avLst/>
          </a:prstGeom>
          <a:ln>
            <a:noFill/>
          </a:ln>
          <a:effectLst>
            <a:outerShdw blurRad="292100" dist="139700" dir="2700000" algn="tl" rotWithShape="0">
              <a:srgbClr val="333333">
                <a:alpha val="65000"/>
              </a:srgbClr>
            </a:outerShdw>
          </a:effectLst>
        </p:spPr>
      </p:pic>
      <p:pic>
        <p:nvPicPr>
          <p:cNvPr id="11" name="Picture 10"/>
          <p:cNvPicPr/>
          <p:nvPr/>
        </p:nvPicPr>
        <p:blipFill rotWithShape="1">
          <a:blip r:embed="rId4"/>
          <a:srcRect t="7075" r="84456" b="65373"/>
          <a:stretch/>
        </p:blipFill>
        <p:spPr bwMode="auto">
          <a:xfrm>
            <a:off x="7900174" y="1901321"/>
            <a:ext cx="3570605" cy="178054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2" name="Oval 11"/>
          <p:cNvSpPr/>
          <p:nvPr/>
        </p:nvSpPr>
        <p:spPr>
          <a:xfrm>
            <a:off x="8982415" y="1445142"/>
            <a:ext cx="475438" cy="3826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pic>
        <p:nvPicPr>
          <p:cNvPr id="13" name="Picture 12"/>
          <p:cNvPicPr/>
          <p:nvPr/>
        </p:nvPicPr>
        <p:blipFill>
          <a:blip r:embed="rId5"/>
          <a:stretch>
            <a:fillRect/>
          </a:stretch>
        </p:blipFill>
        <p:spPr>
          <a:xfrm>
            <a:off x="4314258" y="4029580"/>
            <a:ext cx="7247121" cy="2490921"/>
          </a:xfrm>
          <a:prstGeom prst="rect">
            <a:avLst/>
          </a:prstGeom>
          <a:ln>
            <a:noFill/>
          </a:ln>
          <a:effectLst>
            <a:outerShdw blurRad="292100" dist="139700" dir="2700000" algn="tl" rotWithShape="0">
              <a:srgbClr val="333333">
                <a:alpha val="65000"/>
              </a:srgbClr>
            </a:outerShdw>
          </a:effectLst>
        </p:spPr>
      </p:pic>
      <p:sp>
        <p:nvSpPr>
          <p:cNvPr id="14" name="Oval 13"/>
          <p:cNvSpPr/>
          <p:nvPr/>
        </p:nvSpPr>
        <p:spPr>
          <a:xfrm>
            <a:off x="5392790" y="5661225"/>
            <a:ext cx="475438" cy="3826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6" name="Oval 15"/>
          <p:cNvSpPr/>
          <p:nvPr/>
        </p:nvSpPr>
        <p:spPr>
          <a:xfrm>
            <a:off x="10511346" y="4464736"/>
            <a:ext cx="475438" cy="3826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35434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70D9C9-03F2-4E23-BE33-762F75A7F9AC}"/>
              </a:ext>
            </a:extLst>
          </p:cNvPr>
          <p:cNvSpPr>
            <a:spLocks noGrp="1"/>
          </p:cNvSpPr>
          <p:nvPr>
            <p:ph type="title"/>
          </p:nvPr>
        </p:nvSpPr>
        <p:spPr>
          <a:xfrm>
            <a:off x="980235" y="3184041"/>
            <a:ext cx="9021233" cy="1687212"/>
          </a:xfrm>
        </p:spPr>
        <p:txBody>
          <a:bodyPr/>
          <a:lstStyle/>
          <a:p>
            <a:r>
              <a:rPr lang="en-US" dirty="0"/>
              <a:t>Viewing And Approving Forms in Onboarding</a:t>
            </a:r>
          </a:p>
        </p:txBody>
      </p:sp>
      <p:sp>
        <p:nvSpPr>
          <p:cNvPr id="3" name="Slide Number Placeholder 2">
            <a:extLst>
              <a:ext uri="{FF2B5EF4-FFF2-40B4-BE49-F238E27FC236}">
                <a16:creationId xmlns:a16="http://schemas.microsoft.com/office/drawing/2014/main" id="{825D2920-E285-460C-9174-97C69E38978A}"/>
              </a:ext>
            </a:extLst>
          </p:cNvPr>
          <p:cNvSpPr>
            <a:spLocks noGrp="1"/>
          </p:cNvSpPr>
          <p:nvPr>
            <p:ph type="sldNum" sz="quarter" idx="4294967295"/>
          </p:nvPr>
        </p:nvSpPr>
        <p:spPr>
          <a:xfrm>
            <a:off x="11888788" y="569913"/>
            <a:ext cx="303212" cy="365125"/>
          </a:xfrm>
        </p:spPr>
        <p:txBody>
          <a:bodyPr/>
          <a:lstStyle/>
          <a:p>
            <a:fld id="{54797FC3-DC33-DA47-95F6-F7EB925D69E8}" type="slidenum">
              <a:rPr lang="en-US" smtClean="0"/>
              <a:pPr/>
              <a:t>32</a:t>
            </a:fld>
            <a:endParaRPr lang="en-US" dirty="0"/>
          </a:p>
        </p:txBody>
      </p:sp>
    </p:spTree>
    <p:extLst>
      <p:ext uri="{BB962C8B-B14F-4D97-AF65-F5344CB8AC3E}">
        <p14:creationId xmlns:p14="http://schemas.microsoft.com/office/powerpoint/2010/main" val="1464715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33" y="752567"/>
            <a:ext cx="10636465" cy="768545"/>
          </a:xfrm>
        </p:spPr>
        <p:txBody>
          <a:bodyPr>
            <a:normAutofit fontScale="90000"/>
          </a:bodyPr>
          <a:lstStyle/>
          <a:p>
            <a:r>
              <a:rPr lang="en-US" dirty="0"/>
              <a:t>Viewing &amp; Approving New Hire’s Onboarding Forms</a:t>
            </a:r>
          </a:p>
        </p:txBody>
      </p:sp>
      <p:sp>
        <p:nvSpPr>
          <p:cNvPr id="3" name="Slide Number Placeholder 2"/>
          <p:cNvSpPr>
            <a:spLocks noGrp="1"/>
          </p:cNvSpPr>
          <p:nvPr>
            <p:ph type="sldNum" sz="quarter" idx="4"/>
          </p:nvPr>
        </p:nvSpPr>
        <p:spPr/>
        <p:txBody>
          <a:bodyPr/>
          <a:lstStyle/>
          <a:p>
            <a:fld id="{54797FC3-DC33-DA47-95F6-F7EB925D69E8}" type="slidenum">
              <a:rPr lang="en-US" smtClean="0"/>
              <a:pPr/>
              <a:t>33</a:t>
            </a:fld>
            <a:endParaRPr lang="en-US" dirty="0"/>
          </a:p>
        </p:txBody>
      </p:sp>
      <p:sp>
        <p:nvSpPr>
          <p:cNvPr id="6" name="TextBox 5"/>
          <p:cNvSpPr txBox="1"/>
          <p:nvPr/>
        </p:nvSpPr>
        <p:spPr>
          <a:xfrm>
            <a:off x="536361" y="1838401"/>
            <a:ext cx="11238549" cy="4401205"/>
          </a:xfrm>
          <a:prstGeom prst="rect">
            <a:avLst/>
          </a:prstGeom>
          <a:noFill/>
        </p:spPr>
        <p:txBody>
          <a:bodyPr wrap="square" rtlCol="0">
            <a:spAutoFit/>
          </a:bodyPr>
          <a:lstStyle/>
          <a:p>
            <a:r>
              <a:rPr lang="en-US" sz="2800" dirty="0"/>
              <a:t>Two essential forms are routed through UAB PeopleAdmin Onboarding that require an ACTION from the Department Administrator:</a:t>
            </a:r>
          </a:p>
          <a:p>
            <a:endParaRPr lang="en-US" sz="2800" dirty="0"/>
          </a:p>
          <a:p>
            <a:pPr marL="457200" indent="-457200">
              <a:buFont typeface="Arial" panose="020B0604020202020204" pitchFamily="34" charset="0"/>
              <a:buChar char="•"/>
            </a:pPr>
            <a:r>
              <a:rPr lang="en-US" sz="2800" dirty="0"/>
              <a:t>Relocation Allowance Election Form</a:t>
            </a:r>
          </a:p>
          <a:p>
            <a:pPr marL="457200" indent="-457200">
              <a:buFont typeface="Arial" panose="020B0604020202020204" pitchFamily="34" charset="0"/>
              <a:buChar char="•"/>
            </a:pPr>
            <a:r>
              <a:rPr lang="en-US" sz="2800" dirty="0"/>
              <a:t>9-Month Faculty Pay Election Form</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r>
              <a:rPr lang="en-US" sz="2800" dirty="0"/>
              <a:t>The faculty member does not need to complete the paper version of these forms.  That creates confusion for the faculty member and Payroll Services.</a:t>
            </a:r>
          </a:p>
        </p:txBody>
      </p:sp>
    </p:spTree>
    <p:extLst>
      <p:ext uri="{BB962C8B-B14F-4D97-AF65-F5344CB8AC3E}">
        <p14:creationId xmlns:p14="http://schemas.microsoft.com/office/powerpoint/2010/main" val="2899911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CB419-41A3-482D-AAAE-33F10D39260F}"/>
              </a:ext>
            </a:extLst>
          </p:cNvPr>
          <p:cNvSpPr>
            <a:spLocks noGrp="1"/>
          </p:cNvSpPr>
          <p:nvPr>
            <p:ph type="title"/>
          </p:nvPr>
        </p:nvSpPr>
        <p:spPr>
          <a:xfrm>
            <a:off x="417090" y="169769"/>
            <a:ext cx="9616631" cy="752989"/>
          </a:xfrm>
        </p:spPr>
        <p:txBody>
          <a:bodyPr/>
          <a:lstStyle/>
          <a:p>
            <a:r>
              <a:rPr lang="en-US" b="0" dirty="0"/>
              <a:t>New Hire completes forms as instructed. </a:t>
            </a:r>
          </a:p>
        </p:txBody>
      </p:sp>
      <p:sp>
        <p:nvSpPr>
          <p:cNvPr id="3" name="Slide Number Placeholder 2">
            <a:extLst>
              <a:ext uri="{FF2B5EF4-FFF2-40B4-BE49-F238E27FC236}">
                <a16:creationId xmlns:a16="http://schemas.microsoft.com/office/drawing/2014/main" id="{533CDA8D-5A85-462D-B832-801025C2FFBD}"/>
              </a:ext>
            </a:extLst>
          </p:cNvPr>
          <p:cNvSpPr>
            <a:spLocks noGrp="1"/>
          </p:cNvSpPr>
          <p:nvPr>
            <p:ph type="sldNum" sz="quarter" idx="4"/>
          </p:nvPr>
        </p:nvSpPr>
        <p:spPr/>
        <p:txBody>
          <a:bodyPr/>
          <a:lstStyle/>
          <a:p>
            <a:fld id="{54797FC3-DC33-DA47-95F6-F7EB925D69E8}" type="slidenum">
              <a:rPr lang="en-US" smtClean="0"/>
              <a:pPr/>
              <a:t>34</a:t>
            </a:fld>
            <a:endParaRPr lang="en-US" dirty="0"/>
          </a:p>
        </p:txBody>
      </p:sp>
      <p:pic>
        <p:nvPicPr>
          <p:cNvPr id="5" name="Picture 4">
            <a:extLst>
              <a:ext uri="{FF2B5EF4-FFF2-40B4-BE49-F238E27FC236}">
                <a16:creationId xmlns:a16="http://schemas.microsoft.com/office/drawing/2014/main" id="{297E4370-5065-4249-81A3-9ADED77134FE}"/>
              </a:ext>
            </a:extLst>
          </p:cNvPr>
          <p:cNvPicPr>
            <a:picLocks noChangeAspect="1"/>
          </p:cNvPicPr>
          <p:nvPr/>
        </p:nvPicPr>
        <p:blipFill rotWithShape="1">
          <a:blip r:embed="rId2"/>
          <a:srcRect t="2678"/>
          <a:stretch/>
        </p:blipFill>
        <p:spPr>
          <a:xfrm>
            <a:off x="525516" y="1009272"/>
            <a:ext cx="5418790" cy="578594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5536D0B-1448-47B2-9F63-77B3F0CFAB8B}"/>
              </a:ext>
            </a:extLst>
          </p:cNvPr>
          <p:cNvPicPr>
            <a:picLocks noChangeAspect="1"/>
          </p:cNvPicPr>
          <p:nvPr/>
        </p:nvPicPr>
        <p:blipFill rotWithShape="1">
          <a:blip r:embed="rId3"/>
          <a:srcRect l="2082" r="4372" b="-1235"/>
          <a:stretch/>
        </p:blipFill>
        <p:spPr>
          <a:xfrm>
            <a:off x="5065986" y="1417572"/>
            <a:ext cx="6295697" cy="5270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553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1BC9-5841-48B4-A6A5-0549FCC2D3BB}"/>
              </a:ext>
            </a:extLst>
          </p:cNvPr>
          <p:cNvSpPr>
            <a:spLocks noGrp="1"/>
          </p:cNvSpPr>
          <p:nvPr>
            <p:ph type="title"/>
          </p:nvPr>
        </p:nvSpPr>
        <p:spPr/>
        <p:txBody>
          <a:bodyPr/>
          <a:lstStyle/>
          <a:p>
            <a:r>
              <a:rPr lang="en-US" dirty="0"/>
              <a:t>New Hire Signs and Submits Forms</a:t>
            </a:r>
          </a:p>
        </p:txBody>
      </p:sp>
      <p:sp>
        <p:nvSpPr>
          <p:cNvPr id="3" name="Slide Number Placeholder 2">
            <a:extLst>
              <a:ext uri="{FF2B5EF4-FFF2-40B4-BE49-F238E27FC236}">
                <a16:creationId xmlns:a16="http://schemas.microsoft.com/office/drawing/2014/main" id="{071CD0B9-32B7-4398-8EBD-00AABA3E8DCC}"/>
              </a:ext>
            </a:extLst>
          </p:cNvPr>
          <p:cNvSpPr>
            <a:spLocks noGrp="1"/>
          </p:cNvSpPr>
          <p:nvPr>
            <p:ph type="sldNum" sz="quarter" idx="4"/>
          </p:nvPr>
        </p:nvSpPr>
        <p:spPr/>
        <p:txBody>
          <a:bodyPr/>
          <a:lstStyle/>
          <a:p>
            <a:fld id="{54797FC3-DC33-DA47-95F6-F7EB925D69E8}" type="slidenum">
              <a:rPr lang="en-US" smtClean="0"/>
              <a:pPr/>
              <a:t>35</a:t>
            </a:fld>
            <a:endParaRPr lang="en-US" dirty="0"/>
          </a:p>
        </p:txBody>
      </p:sp>
      <p:pic>
        <p:nvPicPr>
          <p:cNvPr id="5" name="Picture 4">
            <a:extLst>
              <a:ext uri="{FF2B5EF4-FFF2-40B4-BE49-F238E27FC236}">
                <a16:creationId xmlns:a16="http://schemas.microsoft.com/office/drawing/2014/main" id="{466144C5-B0BD-40FA-B44F-B8F87E8FAD7A}"/>
              </a:ext>
            </a:extLst>
          </p:cNvPr>
          <p:cNvPicPr>
            <a:picLocks noChangeAspect="1"/>
          </p:cNvPicPr>
          <p:nvPr/>
        </p:nvPicPr>
        <p:blipFill>
          <a:blip r:embed="rId2"/>
          <a:stretch>
            <a:fillRect/>
          </a:stretch>
        </p:blipFill>
        <p:spPr>
          <a:xfrm>
            <a:off x="417090" y="1245266"/>
            <a:ext cx="8933460" cy="5221526"/>
          </a:xfrm>
          <a:prstGeom prst="rect">
            <a:avLst/>
          </a:prstGeom>
        </p:spPr>
      </p:pic>
      <p:sp>
        <p:nvSpPr>
          <p:cNvPr id="6" name="TextBox 5">
            <a:extLst>
              <a:ext uri="{FF2B5EF4-FFF2-40B4-BE49-F238E27FC236}">
                <a16:creationId xmlns:a16="http://schemas.microsoft.com/office/drawing/2014/main" id="{EEA378C1-161D-40D6-8286-91E892B40CE0}"/>
              </a:ext>
            </a:extLst>
          </p:cNvPr>
          <p:cNvSpPr txBox="1"/>
          <p:nvPr/>
        </p:nvSpPr>
        <p:spPr>
          <a:xfrm>
            <a:off x="9504676" y="1481959"/>
            <a:ext cx="2270234" cy="3416320"/>
          </a:xfrm>
          <a:prstGeom prst="rect">
            <a:avLst/>
          </a:prstGeom>
          <a:noFill/>
        </p:spPr>
        <p:txBody>
          <a:bodyPr wrap="square" rtlCol="0">
            <a:spAutoFit/>
          </a:bodyPr>
          <a:lstStyle/>
          <a:p>
            <a:pPr marL="457200" indent="-457200">
              <a:buFont typeface="+mj-lt"/>
              <a:buAutoNum type="arabicPeriod"/>
            </a:pPr>
            <a:r>
              <a:rPr lang="en-US" sz="2400" dirty="0">
                <a:solidFill>
                  <a:srgbClr val="004D86"/>
                </a:solidFill>
              </a:rPr>
              <a:t>Click Save Final</a:t>
            </a:r>
          </a:p>
          <a:p>
            <a:pPr marL="457200" indent="-457200">
              <a:buFont typeface="+mj-lt"/>
              <a:buAutoNum type="arabicPeriod"/>
            </a:pPr>
            <a:endParaRPr lang="en-US" sz="2400" dirty="0">
              <a:solidFill>
                <a:srgbClr val="004D86"/>
              </a:solidFill>
            </a:endParaRPr>
          </a:p>
          <a:p>
            <a:pPr marL="457200" indent="-457200">
              <a:buFont typeface="+mj-lt"/>
              <a:buAutoNum type="arabicPeriod"/>
            </a:pPr>
            <a:r>
              <a:rPr lang="en-US" sz="2400" dirty="0">
                <a:solidFill>
                  <a:srgbClr val="004D86"/>
                </a:solidFill>
              </a:rPr>
              <a:t>Complete Electronic Signature Section</a:t>
            </a:r>
          </a:p>
          <a:p>
            <a:pPr marL="457200" indent="-457200">
              <a:buFont typeface="+mj-lt"/>
              <a:buAutoNum type="arabicPeriod"/>
            </a:pPr>
            <a:endParaRPr lang="en-US" sz="2400" dirty="0">
              <a:solidFill>
                <a:srgbClr val="004D86"/>
              </a:solidFill>
            </a:endParaRPr>
          </a:p>
          <a:p>
            <a:pPr marL="457200" indent="-457200">
              <a:buFont typeface="+mj-lt"/>
              <a:buAutoNum type="arabicPeriod"/>
            </a:pPr>
            <a:r>
              <a:rPr lang="en-US" sz="2400" dirty="0">
                <a:solidFill>
                  <a:srgbClr val="004D86"/>
                </a:solidFill>
              </a:rPr>
              <a:t>Submit</a:t>
            </a:r>
          </a:p>
        </p:txBody>
      </p:sp>
    </p:spTree>
    <p:extLst>
      <p:ext uri="{BB962C8B-B14F-4D97-AF65-F5344CB8AC3E}">
        <p14:creationId xmlns:p14="http://schemas.microsoft.com/office/powerpoint/2010/main" val="3934408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64D00-17CE-449C-8471-875504A8B47E}"/>
              </a:ext>
            </a:extLst>
          </p:cNvPr>
          <p:cNvSpPr>
            <a:spLocks noGrp="1"/>
          </p:cNvSpPr>
          <p:nvPr>
            <p:ph type="title"/>
          </p:nvPr>
        </p:nvSpPr>
        <p:spPr>
          <a:xfrm>
            <a:off x="536360" y="312066"/>
            <a:ext cx="10636465" cy="768545"/>
          </a:xfrm>
        </p:spPr>
        <p:txBody>
          <a:bodyPr/>
          <a:lstStyle/>
          <a:p>
            <a:r>
              <a:rPr lang="en-US" dirty="0"/>
              <a:t>Approve Form</a:t>
            </a:r>
          </a:p>
        </p:txBody>
      </p:sp>
      <p:sp>
        <p:nvSpPr>
          <p:cNvPr id="3" name="Slide Number Placeholder 2">
            <a:extLst>
              <a:ext uri="{FF2B5EF4-FFF2-40B4-BE49-F238E27FC236}">
                <a16:creationId xmlns:a16="http://schemas.microsoft.com/office/drawing/2014/main" id="{78ECDAD7-F154-43B1-8FC7-1CD1F249667A}"/>
              </a:ext>
            </a:extLst>
          </p:cNvPr>
          <p:cNvSpPr>
            <a:spLocks noGrp="1"/>
          </p:cNvSpPr>
          <p:nvPr>
            <p:ph type="sldNum" sz="quarter" idx="4"/>
          </p:nvPr>
        </p:nvSpPr>
        <p:spPr/>
        <p:txBody>
          <a:bodyPr/>
          <a:lstStyle/>
          <a:p>
            <a:fld id="{54797FC3-DC33-DA47-95F6-F7EB925D69E8}" type="slidenum">
              <a:rPr lang="en-US" smtClean="0"/>
              <a:pPr/>
              <a:t>36</a:t>
            </a:fld>
            <a:endParaRPr lang="en-US" dirty="0"/>
          </a:p>
        </p:txBody>
      </p:sp>
      <p:sp>
        <p:nvSpPr>
          <p:cNvPr id="4" name="TextBox 3">
            <a:extLst>
              <a:ext uri="{FF2B5EF4-FFF2-40B4-BE49-F238E27FC236}">
                <a16:creationId xmlns:a16="http://schemas.microsoft.com/office/drawing/2014/main" id="{F07CD3DD-5D6C-4397-96A5-29FF8FEE723C}"/>
              </a:ext>
            </a:extLst>
          </p:cNvPr>
          <p:cNvSpPr txBox="1"/>
          <p:nvPr/>
        </p:nvSpPr>
        <p:spPr>
          <a:xfrm>
            <a:off x="536360" y="1127850"/>
            <a:ext cx="11238549" cy="1631216"/>
          </a:xfrm>
          <a:prstGeom prst="rect">
            <a:avLst/>
          </a:prstGeom>
          <a:noFill/>
        </p:spPr>
        <p:txBody>
          <a:bodyPr wrap="square" rtlCol="0">
            <a:spAutoFit/>
          </a:bodyPr>
          <a:lstStyle/>
          <a:p>
            <a:r>
              <a:rPr lang="en-US" sz="2000" dirty="0"/>
              <a:t>When the new hire signs and submits </a:t>
            </a:r>
            <a:r>
              <a:rPr lang="en-US" sz="2000" b="1" dirty="0"/>
              <a:t>the form</a:t>
            </a:r>
            <a:r>
              <a:rPr lang="en-US" sz="2000" dirty="0"/>
              <a:t>, it moves to the Hiring Manager/Department Administrator for APPROVAL. Please be sure to complete the form as instructed, and upload attachments as needed.</a:t>
            </a:r>
          </a:p>
          <a:p>
            <a:endParaRPr lang="en-US" sz="2000" dirty="0"/>
          </a:p>
          <a:p>
            <a:r>
              <a:rPr lang="en-US" sz="2000" dirty="0"/>
              <a:t>The Form will route to Payroll after the department administrator approves it.</a:t>
            </a:r>
          </a:p>
        </p:txBody>
      </p:sp>
      <p:pic>
        <p:nvPicPr>
          <p:cNvPr id="6" name="Picture 5">
            <a:extLst>
              <a:ext uri="{FF2B5EF4-FFF2-40B4-BE49-F238E27FC236}">
                <a16:creationId xmlns:a16="http://schemas.microsoft.com/office/drawing/2014/main" id="{88267373-2B9A-4078-AAB9-17792788C4AD}"/>
              </a:ext>
            </a:extLst>
          </p:cNvPr>
          <p:cNvPicPr>
            <a:picLocks noChangeAspect="1"/>
          </p:cNvPicPr>
          <p:nvPr/>
        </p:nvPicPr>
        <p:blipFill rotWithShape="1">
          <a:blip r:embed="rId2"/>
          <a:srcRect t="17675"/>
          <a:stretch/>
        </p:blipFill>
        <p:spPr>
          <a:xfrm>
            <a:off x="536360" y="3048616"/>
            <a:ext cx="11325225" cy="3497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6301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75997-5523-4BDA-8D87-DB87017A8CDF}"/>
              </a:ext>
            </a:extLst>
          </p:cNvPr>
          <p:cNvSpPr>
            <a:spLocks noGrp="1"/>
          </p:cNvSpPr>
          <p:nvPr>
            <p:ph type="title"/>
          </p:nvPr>
        </p:nvSpPr>
        <p:spPr>
          <a:xfrm>
            <a:off x="333786" y="460072"/>
            <a:ext cx="2774397" cy="3464659"/>
          </a:xfrm>
        </p:spPr>
        <p:txBody>
          <a:bodyPr>
            <a:normAutofit fontScale="90000"/>
          </a:bodyPr>
          <a:lstStyle/>
          <a:p>
            <a:r>
              <a:rPr lang="en-US" dirty="0"/>
              <a:t>Approval Workflow for Faculty Relocation Allowance Election Form </a:t>
            </a:r>
          </a:p>
        </p:txBody>
      </p:sp>
      <p:sp>
        <p:nvSpPr>
          <p:cNvPr id="3" name="Slide Number Placeholder 2">
            <a:extLst>
              <a:ext uri="{FF2B5EF4-FFF2-40B4-BE49-F238E27FC236}">
                <a16:creationId xmlns:a16="http://schemas.microsoft.com/office/drawing/2014/main" id="{30BC3F14-9DD3-4ACF-8EE6-EC81644C4B15}"/>
              </a:ext>
            </a:extLst>
          </p:cNvPr>
          <p:cNvSpPr>
            <a:spLocks noGrp="1"/>
          </p:cNvSpPr>
          <p:nvPr>
            <p:ph type="sldNum" sz="quarter" idx="4"/>
          </p:nvPr>
        </p:nvSpPr>
        <p:spPr/>
        <p:txBody>
          <a:bodyPr/>
          <a:lstStyle/>
          <a:p>
            <a:fld id="{54797FC3-DC33-DA47-95F6-F7EB925D69E8}" type="slidenum">
              <a:rPr lang="en-US" smtClean="0"/>
              <a:pPr/>
              <a:t>37</a:t>
            </a:fld>
            <a:endParaRPr lang="en-US" dirty="0"/>
          </a:p>
        </p:txBody>
      </p:sp>
      <p:pic>
        <p:nvPicPr>
          <p:cNvPr id="5" name="Picture 4">
            <a:extLst>
              <a:ext uri="{FF2B5EF4-FFF2-40B4-BE49-F238E27FC236}">
                <a16:creationId xmlns:a16="http://schemas.microsoft.com/office/drawing/2014/main" id="{C8B311BC-778C-494A-BEF3-84E697FA1187}"/>
              </a:ext>
            </a:extLst>
          </p:cNvPr>
          <p:cNvPicPr>
            <a:picLocks noChangeAspect="1"/>
          </p:cNvPicPr>
          <p:nvPr/>
        </p:nvPicPr>
        <p:blipFill>
          <a:blip r:embed="rId2"/>
          <a:stretch>
            <a:fillRect/>
          </a:stretch>
        </p:blipFill>
        <p:spPr>
          <a:xfrm>
            <a:off x="3485886" y="432719"/>
            <a:ext cx="7984893" cy="5992561"/>
          </a:xfrm>
          <a:prstGeom prst="rect">
            <a:avLst/>
          </a:prstGeom>
        </p:spPr>
      </p:pic>
      <p:sp>
        <p:nvSpPr>
          <p:cNvPr id="6" name="TextBox 5">
            <a:extLst>
              <a:ext uri="{FF2B5EF4-FFF2-40B4-BE49-F238E27FC236}">
                <a16:creationId xmlns:a16="http://schemas.microsoft.com/office/drawing/2014/main" id="{5D08ECCC-71E3-489A-8154-1736DC59B734}"/>
              </a:ext>
            </a:extLst>
          </p:cNvPr>
          <p:cNvSpPr txBox="1"/>
          <p:nvPr/>
        </p:nvSpPr>
        <p:spPr>
          <a:xfrm>
            <a:off x="430924" y="3924731"/>
            <a:ext cx="2354317" cy="2862322"/>
          </a:xfrm>
          <a:prstGeom prst="rect">
            <a:avLst/>
          </a:prstGeom>
          <a:noFill/>
          <a:ln w="19050">
            <a:solidFill>
              <a:schemeClr val="tx1"/>
            </a:solidFill>
          </a:ln>
        </p:spPr>
        <p:txBody>
          <a:bodyPr wrap="square" rtlCol="0">
            <a:spAutoFit/>
          </a:bodyPr>
          <a:lstStyle/>
          <a:p>
            <a:r>
              <a:rPr lang="en-US" dirty="0"/>
              <a:t>You can return the form to the new hire for revisions.  </a:t>
            </a:r>
          </a:p>
          <a:p>
            <a:endParaRPr lang="en-US" dirty="0"/>
          </a:p>
          <a:p>
            <a:r>
              <a:rPr lang="en-US" dirty="0"/>
              <a:t>They receive an email notification from UAB PeopleAdmin Onboarding to revisit their form.</a:t>
            </a:r>
          </a:p>
        </p:txBody>
      </p:sp>
      <p:cxnSp>
        <p:nvCxnSpPr>
          <p:cNvPr id="8" name="Straight Arrow Connector 7">
            <a:extLst>
              <a:ext uri="{FF2B5EF4-FFF2-40B4-BE49-F238E27FC236}">
                <a16:creationId xmlns:a16="http://schemas.microsoft.com/office/drawing/2014/main" id="{32291A1E-F22F-4E37-BE6C-29AF00352EA2}"/>
              </a:ext>
            </a:extLst>
          </p:cNvPr>
          <p:cNvCxnSpPr>
            <a:cxnSpLocks/>
          </p:cNvCxnSpPr>
          <p:nvPr/>
        </p:nvCxnSpPr>
        <p:spPr>
          <a:xfrm flipV="1">
            <a:off x="2785241" y="6425280"/>
            <a:ext cx="6600497" cy="1682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122524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92B8C4F-FF41-404B-B42B-88140BDE2E67}"/>
              </a:ext>
            </a:extLst>
          </p:cNvPr>
          <p:cNvSpPr>
            <a:spLocks noGrp="1"/>
          </p:cNvSpPr>
          <p:nvPr>
            <p:ph type="subTitle" idx="1"/>
          </p:nvPr>
        </p:nvSpPr>
        <p:spPr>
          <a:xfrm>
            <a:off x="915667" y="2207166"/>
            <a:ext cx="10084872" cy="3281521"/>
          </a:xfrm>
        </p:spPr>
        <p:txBody>
          <a:bodyPr>
            <a:normAutofit lnSpcReduction="10000"/>
          </a:bodyPr>
          <a:lstStyle/>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solidFill>
                  <a:schemeClr val="tx1"/>
                </a:solidFill>
              </a:rPr>
              <a:t>Faculty Onboarding Resources:</a:t>
            </a:r>
          </a:p>
          <a:p>
            <a:r>
              <a:rPr lang="en-US" sz="1800" b="0" dirty="0">
                <a:solidFill>
                  <a:schemeClr val="tx1"/>
                </a:solidFill>
              </a:rPr>
              <a:t>UAB Faculty Onboarding Web pages and resources: </a:t>
            </a:r>
            <a:r>
              <a:rPr lang="en-US" sz="1800" b="0" dirty="0">
                <a:solidFill>
                  <a:schemeClr val="tx1"/>
                </a:solidFill>
                <a:hlinkClick r:id="rId2"/>
              </a:rPr>
              <a:t>Faculty Onboarding Department Resources Web pages</a:t>
            </a:r>
            <a:endParaRPr lang="en-US" sz="1800" b="0" dirty="0">
              <a:solidFill>
                <a:schemeClr val="tx1"/>
              </a:solidFill>
            </a:endParaRPr>
          </a:p>
          <a:p>
            <a:r>
              <a:rPr lang="en-US" sz="1800" b="0" dirty="0">
                <a:solidFill>
                  <a:schemeClr val="tx1"/>
                </a:solidFill>
              </a:rPr>
              <a:t>For questions or additional information, please contact </a:t>
            </a:r>
            <a:r>
              <a:rPr lang="en-US" sz="1800" b="0" dirty="0">
                <a:solidFill>
                  <a:schemeClr val="tx1"/>
                </a:solidFill>
                <a:hlinkClick r:id="rId3"/>
              </a:rPr>
              <a:t>facultyaffairs@uab.edu</a:t>
            </a:r>
            <a:r>
              <a:rPr lang="en-US" sz="1800" b="0" dirty="0">
                <a:solidFill>
                  <a:schemeClr val="tx1"/>
                </a:solidFill>
              </a:rPr>
              <a:t>  or 202-934-0513.</a:t>
            </a:r>
          </a:p>
          <a:p>
            <a:endParaRPr lang="en-US" dirty="0">
              <a:solidFill>
                <a:schemeClr val="accent1">
                  <a:lumMod val="50000"/>
                </a:schemeClr>
              </a:solidFill>
            </a:endParaRPr>
          </a:p>
        </p:txBody>
      </p:sp>
      <p:sp>
        <p:nvSpPr>
          <p:cNvPr id="3" name="Rectangle 2"/>
          <p:cNvSpPr/>
          <p:nvPr/>
        </p:nvSpPr>
        <p:spPr>
          <a:xfrm>
            <a:off x="915667" y="2357881"/>
            <a:ext cx="10280869" cy="923330"/>
          </a:xfrm>
          <a:prstGeom prst="rect">
            <a:avLst/>
          </a:prstGeom>
        </p:spPr>
        <p:txBody>
          <a:bodyPr wrap="square">
            <a:spAutoFit/>
          </a:bodyPr>
          <a:lstStyle/>
          <a:p>
            <a:pPr marR="0" lvl="0">
              <a:spcBef>
                <a:spcPts val="0"/>
              </a:spcBef>
              <a:spcAft>
                <a:spcPts val="0"/>
              </a:spcAft>
              <a:tabLst>
                <a:tab pos="457200" algn="l"/>
              </a:tabLst>
            </a:pPr>
            <a:r>
              <a:rPr lang="en-US" dirty="0">
                <a:solidFill>
                  <a:srgbClr val="0070C0"/>
                </a:solidFill>
                <a:ea typeface="Times New Roman" panose="02020603050405020304" pitchFamily="18" charset="0"/>
                <a:cs typeface="Times New Roman" panose="02020603050405020304" pitchFamily="18" charset="0"/>
              </a:rPr>
              <a:t>It is vitally important that you, as the administrator, manage the </a:t>
            </a:r>
            <a:r>
              <a:rPr lang="en-US" b="1" dirty="0">
                <a:solidFill>
                  <a:srgbClr val="0070C0"/>
                </a:solidFill>
                <a:ea typeface="Times New Roman" panose="02020603050405020304" pitchFamily="18" charset="0"/>
                <a:cs typeface="Times New Roman" panose="02020603050405020304" pitchFamily="18" charset="0"/>
              </a:rPr>
              <a:t>Onboarding </a:t>
            </a:r>
            <a:r>
              <a:rPr lang="en-US" dirty="0">
                <a:solidFill>
                  <a:srgbClr val="0070C0"/>
                </a:solidFill>
                <a:ea typeface="Times New Roman" panose="02020603050405020304" pitchFamily="18" charset="0"/>
                <a:cs typeface="Times New Roman" panose="02020603050405020304" pitchFamily="18" charset="0"/>
              </a:rPr>
              <a:t>process for your faculty member. You may keep up with the assignment due dates for the next checklists by using options such as your Outlook Calendar or a spreadsheet.</a:t>
            </a:r>
            <a:endParaRPr lang="en-US" dirty="0">
              <a:solidFill>
                <a:srgbClr val="0070C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6334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3FC48DB-3977-2A48-A5B0-2642AC579E3F}"/>
              </a:ext>
            </a:extLst>
          </p:cNvPr>
          <p:cNvSpPr>
            <a:spLocks noGrp="1"/>
          </p:cNvSpPr>
          <p:nvPr>
            <p:ph idx="1"/>
          </p:nvPr>
        </p:nvSpPr>
        <p:spPr>
          <a:xfrm>
            <a:off x="536361" y="1441389"/>
            <a:ext cx="11119267" cy="4803767"/>
          </a:xfrm>
        </p:spPr>
        <p:txBody>
          <a:bodyPr>
            <a:normAutofit lnSpcReduction="10000"/>
          </a:bodyPr>
          <a:lstStyle/>
          <a:p>
            <a:pPr marL="457200" indent="-457200">
              <a:buAutoNum type="arabicPeriod"/>
            </a:pPr>
            <a:r>
              <a:rPr lang="en-US" sz="2400" dirty="0">
                <a:solidFill>
                  <a:schemeClr val="tx1">
                    <a:lumMod val="65000"/>
                    <a:lumOff val="35000"/>
                  </a:schemeClr>
                </a:solidFill>
              </a:rPr>
              <a:t>Department Administrator Moves Hiring Proposal to </a:t>
            </a:r>
            <a:r>
              <a:rPr lang="en-US" sz="2400" b="1" dirty="0">
                <a:solidFill>
                  <a:schemeClr val="tx1">
                    <a:lumMod val="65000"/>
                    <a:lumOff val="35000"/>
                  </a:schemeClr>
                </a:solidFill>
              </a:rPr>
              <a:t>Offer Accepted</a:t>
            </a:r>
            <a:r>
              <a:rPr lang="en-US" sz="2400" dirty="0">
                <a:solidFill>
                  <a:schemeClr val="tx1">
                    <a:lumMod val="65000"/>
                    <a:lumOff val="35000"/>
                  </a:schemeClr>
                </a:solidFill>
              </a:rPr>
              <a:t>.</a:t>
            </a:r>
          </a:p>
          <a:p>
            <a:pPr marL="457200" indent="-457200">
              <a:buAutoNum type="arabicPeriod"/>
            </a:pPr>
            <a:r>
              <a:rPr lang="en-US" sz="2400" dirty="0">
                <a:solidFill>
                  <a:schemeClr val="tx1">
                    <a:lumMod val="65000"/>
                    <a:lumOff val="35000"/>
                  </a:schemeClr>
                </a:solidFill>
              </a:rPr>
              <a:t>New faculty hire is </a:t>
            </a:r>
            <a:r>
              <a:rPr lang="en-US" sz="2400" b="1" dirty="0">
                <a:solidFill>
                  <a:schemeClr val="tx1">
                    <a:lumMod val="65000"/>
                    <a:lumOff val="35000"/>
                  </a:schemeClr>
                </a:solidFill>
              </a:rPr>
              <a:t>assigned a </a:t>
            </a:r>
            <a:r>
              <a:rPr lang="en-US" sz="2400" b="1" dirty="0" err="1">
                <a:solidFill>
                  <a:schemeClr val="tx1">
                    <a:lumMod val="65000"/>
                    <a:lumOff val="35000"/>
                  </a:schemeClr>
                </a:solidFill>
              </a:rPr>
              <a:t>BlazerID</a:t>
            </a:r>
            <a:r>
              <a:rPr lang="en-US" sz="2400" b="1" dirty="0">
                <a:solidFill>
                  <a:schemeClr val="tx1">
                    <a:lumMod val="65000"/>
                    <a:lumOff val="35000"/>
                  </a:schemeClr>
                </a:solidFill>
              </a:rPr>
              <a:t> </a:t>
            </a:r>
            <a:r>
              <a:rPr lang="en-US" sz="2400" dirty="0">
                <a:solidFill>
                  <a:schemeClr val="tx1">
                    <a:lumMod val="65000"/>
                    <a:lumOff val="35000"/>
                  </a:schemeClr>
                </a:solidFill>
              </a:rPr>
              <a:t>(if they don’t already have one).</a:t>
            </a:r>
          </a:p>
          <a:p>
            <a:pPr marL="457200" indent="-457200">
              <a:buAutoNum type="arabicPeriod"/>
            </a:pPr>
            <a:r>
              <a:rPr lang="en-US" sz="2400" dirty="0">
                <a:solidFill>
                  <a:schemeClr val="tx1">
                    <a:lumMod val="65000"/>
                    <a:lumOff val="35000"/>
                  </a:schemeClr>
                </a:solidFill>
              </a:rPr>
              <a:t>Background Check Coordinator </a:t>
            </a:r>
            <a:r>
              <a:rPr lang="en-US" sz="2400" b="1" dirty="0">
                <a:solidFill>
                  <a:schemeClr val="tx1">
                    <a:lumMod val="65000"/>
                    <a:lumOff val="35000"/>
                  </a:schemeClr>
                </a:solidFill>
              </a:rPr>
              <a:t>starts</a:t>
            </a:r>
            <a:r>
              <a:rPr lang="en-US" sz="2400" dirty="0">
                <a:solidFill>
                  <a:schemeClr val="tx1">
                    <a:lumMod val="65000"/>
                    <a:lumOff val="35000"/>
                  </a:schemeClr>
                </a:solidFill>
              </a:rPr>
              <a:t> background check process.</a:t>
            </a:r>
          </a:p>
          <a:p>
            <a:pPr marL="457200" indent="-457200">
              <a:buAutoNum type="arabicPeriod"/>
            </a:pPr>
            <a:r>
              <a:rPr lang="en-US" sz="2400" b="1" dirty="0">
                <a:solidFill>
                  <a:schemeClr val="tx1">
                    <a:lumMod val="65000"/>
                    <a:lumOff val="35000"/>
                  </a:schemeClr>
                </a:solidFill>
              </a:rPr>
              <a:t>Faculty Affairs </a:t>
            </a:r>
            <a:r>
              <a:rPr lang="en-US" sz="2400" dirty="0">
                <a:solidFill>
                  <a:schemeClr val="tx1">
                    <a:lumMod val="65000"/>
                    <a:lumOff val="35000"/>
                  </a:schemeClr>
                </a:solidFill>
              </a:rPr>
              <a:t>updates new hire’s information in PeopleAdmin with </a:t>
            </a:r>
            <a:r>
              <a:rPr lang="en-US" sz="2400" dirty="0" err="1">
                <a:solidFill>
                  <a:schemeClr val="tx1">
                    <a:lumMod val="65000"/>
                    <a:lumOff val="35000"/>
                  </a:schemeClr>
                </a:solidFill>
              </a:rPr>
              <a:t>BlazerID</a:t>
            </a:r>
            <a:r>
              <a:rPr lang="en-US" sz="2400" dirty="0">
                <a:solidFill>
                  <a:schemeClr val="tx1">
                    <a:lumMod val="65000"/>
                    <a:lumOff val="35000"/>
                  </a:schemeClr>
                </a:solidFill>
              </a:rPr>
              <a:t> and campus email address. Moves Hiring Proposal to </a:t>
            </a:r>
            <a:r>
              <a:rPr lang="en-US" sz="2400" b="1" dirty="0">
                <a:solidFill>
                  <a:schemeClr val="tx1">
                    <a:lumMod val="65000"/>
                    <a:lumOff val="35000"/>
                  </a:schemeClr>
                </a:solidFill>
              </a:rPr>
              <a:t>Start Onboarding</a:t>
            </a:r>
            <a:r>
              <a:rPr lang="en-US" sz="2400" dirty="0">
                <a:solidFill>
                  <a:schemeClr val="tx1">
                    <a:lumMod val="65000"/>
                    <a:lumOff val="35000"/>
                  </a:schemeClr>
                </a:solidFill>
              </a:rPr>
              <a:t>.</a:t>
            </a:r>
          </a:p>
          <a:p>
            <a:pPr marL="457200" indent="-457200">
              <a:buAutoNum type="arabicPeriod"/>
            </a:pPr>
            <a:r>
              <a:rPr lang="en-US" sz="2400" u="sng" dirty="0">
                <a:solidFill>
                  <a:schemeClr val="tx1">
                    <a:lumMod val="65000"/>
                    <a:lumOff val="35000"/>
                  </a:schemeClr>
                </a:solidFill>
              </a:rPr>
              <a:t>Faculty Affairs starts onboarding </a:t>
            </a:r>
            <a:r>
              <a:rPr lang="en-US" sz="2400" dirty="0">
                <a:solidFill>
                  <a:schemeClr val="tx1">
                    <a:lumMod val="65000"/>
                    <a:lumOff val="35000"/>
                  </a:schemeClr>
                </a:solidFill>
              </a:rPr>
              <a:t>in UAB PeopleAdmin, and assigns the first checklists (Before First Day-Getting Started &amp; Welcome, Background Check Coordinator Checklist, and Department Admins Checklist).</a:t>
            </a:r>
          </a:p>
          <a:p>
            <a:pPr marL="457200" indent="-457200">
              <a:buAutoNum type="arabicPeriod"/>
            </a:pPr>
            <a:r>
              <a:rPr lang="en-US" sz="2400" u="sng" dirty="0">
                <a:solidFill>
                  <a:schemeClr val="tx1">
                    <a:lumMod val="65000"/>
                    <a:lumOff val="35000"/>
                  </a:schemeClr>
                </a:solidFill>
              </a:rPr>
              <a:t>Department Admin must assign additional checklists </a:t>
            </a:r>
            <a:r>
              <a:rPr lang="en-US" sz="2400" dirty="0">
                <a:solidFill>
                  <a:schemeClr val="tx1">
                    <a:lumMod val="65000"/>
                    <a:lumOff val="35000"/>
                  </a:schemeClr>
                </a:solidFill>
              </a:rPr>
              <a:t>using the schedule provided. Example: The First Day –Two Weeks Onboarding Checklist must be assigned on the hire date (i.e. August 15)</a:t>
            </a:r>
          </a:p>
          <a:p>
            <a:endParaRPr lang="en-US" sz="2000" dirty="0"/>
          </a:p>
        </p:txBody>
      </p:sp>
      <p:sp>
        <p:nvSpPr>
          <p:cNvPr id="2" name="Title 1">
            <a:extLst>
              <a:ext uri="{FF2B5EF4-FFF2-40B4-BE49-F238E27FC236}">
                <a16:creationId xmlns:a16="http://schemas.microsoft.com/office/drawing/2014/main" id="{C6B2394D-D046-4F45-8A61-AA2D063ABFFF}"/>
              </a:ext>
            </a:extLst>
          </p:cNvPr>
          <p:cNvSpPr>
            <a:spLocks noGrp="1"/>
          </p:cNvSpPr>
          <p:nvPr>
            <p:ph type="title"/>
          </p:nvPr>
        </p:nvSpPr>
        <p:spPr/>
        <p:txBody>
          <a:bodyPr>
            <a:normAutofit fontScale="90000"/>
          </a:bodyPr>
          <a:lstStyle/>
          <a:p>
            <a:r>
              <a:rPr lang="en-US" dirty="0"/>
              <a:t>Steps for Onboarding Faculty in UAB PeopleAdmin</a:t>
            </a:r>
          </a:p>
        </p:txBody>
      </p:sp>
      <p:sp>
        <p:nvSpPr>
          <p:cNvPr id="3" name="Slide Number Placeholder 2"/>
          <p:cNvSpPr>
            <a:spLocks noGrp="1"/>
          </p:cNvSpPr>
          <p:nvPr>
            <p:ph type="sldNum" sz="quarter" idx="4"/>
          </p:nvPr>
        </p:nvSpPr>
        <p:spPr/>
        <p:txBody>
          <a:bodyPr/>
          <a:lstStyle/>
          <a:p>
            <a:fld id="{54797FC3-DC33-DA47-95F6-F7EB925D69E8}" type="slidenum">
              <a:rPr lang="en-US" smtClean="0"/>
              <a:pPr/>
              <a:t>4</a:t>
            </a:fld>
            <a:endParaRPr lang="en-US" dirty="0"/>
          </a:p>
        </p:txBody>
      </p:sp>
    </p:spTree>
    <p:extLst>
      <p:ext uri="{BB962C8B-B14F-4D97-AF65-F5344CB8AC3E}">
        <p14:creationId xmlns:p14="http://schemas.microsoft.com/office/powerpoint/2010/main" val="305110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2624" y="368294"/>
            <a:ext cx="10636465" cy="768545"/>
          </a:xfrm>
        </p:spPr>
        <p:txBody>
          <a:bodyPr>
            <a:normAutofit fontScale="90000"/>
          </a:bodyPr>
          <a:lstStyle/>
          <a:p>
            <a:r>
              <a:rPr lang="en-US" dirty="0"/>
              <a:t>Workflow for Onboarding Faculty in UAB PeopleAdmin</a:t>
            </a:r>
          </a:p>
        </p:txBody>
      </p:sp>
      <p:sp>
        <p:nvSpPr>
          <p:cNvPr id="5" name="Slide Number Placeholder 4"/>
          <p:cNvSpPr>
            <a:spLocks noGrp="1"/>
          </p:cNvSpPr>
          <p:nvPr>
            <p:ph type="sldNum" sz="quarter" idx="4"/>
          </p:nvPr>
        </p:nvSpPr>
        <p:spPr/>
        <p:txBody>
          <a:bodyPr/>
          <a:lstStyle/>
          <a:p>
            <a:fld id="{54797FC3-DC33-DA47-95F6-F7EB925D69E8}" type="slidenum">
              <a:rPr lang="en-US" smtClean="0"/>
              <a:pPr/>
              <a:t>5</a:t>
            </a:fld>
            <a:endParaRPr lang="en-US" dirty="0"/>
          </a:p>
        </p:txBody>
      </p:sp>
      <p:graphicFrame>
        <p:nvGraphicFramePr>
          <p:cNvPr id="8" name="Diagram 7"/>
          <p:cNvGraphicFramePr/>
          <p:nvPr/>
        </p:nvGraphicFramePr>
        <p:xfrm>
          <a:off x="2169268" y="1313234"/>
          <a:ext cx="7752945" cy="5262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97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3FC48DB-3977-2A48-A5B0-2642AC579E3F}"/>
              </a:ext>
            </a:extLst>
          </p:cNvPr>
          <p:cNvSpPr>
            <a:spLocks noGrp="1"/>
          </p:cNvSpPr>
          <p:nvPr>
            <p:ph idx="1"/>
          </p:nvPr>
        </p:nvSpPr>
        <p:spPr>
          <a:xfrm>
            <a:off x="503577" y="1091194"/>
            <a:ext cx="11119267" cy="5251240"/>
          </a:xfrm>
        </p:spPr>
        <p:txBody>
          <a:bodyPr>
            <a:normAutofit/>
          </a:bodyPr>
          <a:lstStyle/>
          <a:p>
            <a:pPr marL="457200" indent="-457200">
              <a:spcAft>
                <a:spcPts val="1200"/>
              </a:spcAft>
              <a:buFont typeface="Wingdings" panose="05000000000000000000" pitchFamily="2" charset="2"/>
              <a:buChar char="q"/>
            </a:pPr>
            <a:r>
              <a:rPr lang="en-US" i="1" dirty="0">
                <a:solidFill>
                  <a:schemeClr val="tx1">
                    <a:lumMod val="65000"/>
                    <a:lumOff val="35000"/>
                  </a:schemeClr>
                </a:solidFill>
              </a:rPr>
              <a:t>Faculty Affairs Will Start Onboarding </a:t>
            </a:r>
          </a:p>
          <a:p>
            <a:pPr marL="457200" indent="-457200">
              <a:spcAft>
                <a:spcPts val="1200"/>
              </a:spcAft>
              <a:buFont typeface="Wingdings" panose="05000000000000000000" pitchFamily="2" charset="2"/>
              <a:buChar char="q"/>
            </a:pPr>
            <a:r>
              <a:rPr lang="en-US" b="1" i="1" dirty="0">
                <a:solidFill>
                  <a:schemeClr val="tx1">
                    <a:lumMod val="65000"/>
                    <a:lumOff val="35000"/>
                  </a:schemeClr>
                </a:solidFill>
              </a:rPr>
              <a:t>The Supervisor in Onboarding is “you” the department administrator</a:t>
            </a:r>
            <a:r>
              <a:rPr lang="en-US" i="1" dirty="0">
                <a:solidFill>
                  <a:schemeClr val="tx1">
                    <a:lumMod val="65000"/>
                    <a:lumOff val="35000"/>
                  </a:schemeClr>
                </a:solidFill>
              </a:rPr>
              <a:t> -- the person managing the onboarding process.</a:t>
            </a:r>
          </a:p>
          <a:p>
            <a:pPr marL="457200" indent="-457200">
              <a:spcAft>
                <a:spcPts val="1200"/>
              </a:spcAft>
              <a:buFont typeface="Wingdings" panose="05000000000000000000" pitchFamily="2" charset="2"/>
              <a:buChar char="q"/>
            </a:pPr>
            <a:r>
              <a:rPr lang="en-US" i="1" dirty="0">
                <a:solidFill>
                  <a:schemeClr val="tx1">
                    <a:lumMod val="65000"/>
                    <a:lumOff val="35000"/>
                  </a:schemeClr>
                </a:solidFill>
              </a:rPr>
              <a:t>Department Administrators must assign the additional checklists.</a:t>
            </a:r>
          </a:p>
          <a:p>
            <a:pPr marL="457200" indent="-457200">
              <a:spcAft>
                <a:spcPts val="1200"/>
              </a:spcAft>
              <a:buFont typeface="Wingdings" panose="05000000000000000000" pitchFamily="2" charset="2"/>
              <a:buChar char="q"/>
            </a:pPr>
            <a:r>
              <a:rPr lang="en-US" i="1" dirty="0">
                <a:solidFill>
                  <a:schemeClr val="tx1">
                    <a:lumMod val="65000"/>
                    <a:lumOff val="35000"/>
                  </a:schemeClr>
                </a:solidFill>
              </a:rPr>
              <a:t>Department Administrators will monitor the Onboarding progress and send reminders to faculty members to complete </a:t>
            </a:r>
          </a:p>
          <a:p>
            <a:pPr marL="457200" indent="-457200">
              <a:spcAft>
                <a:spcPts val="1200"/>
              </a:spcAft>
              <a:buFont typeface="Wingdings" panose="05000000000000000000" pitchFamily="2" charset="2"/>
              <a:buChar char="q"/>
            </a:pPr>
            <a:r>
              <a:rPr lang="en-US" sz="2900" b="1" i="1" dirty="0">
                <a:solidFill>
                  <a:srgbClr val="0070C0"/>
                </a:solidFill>
              </a:rPr>
              <a:t>Do Not Move Your Applicant to HIRED.  The system does that for you.</a:t>
            </a:r>
          </a:p>
          <a:p>
            <a:endParaRPr lang="en-US" dirty="0"/>
          </a:p>
        </p:txBody>
      </p:sp>
      <p:sp>
        <p:nvSpPr>
          <p:cNvPr id="2" name="Title 1">
            <a:extLst>
              <a:ext uri="{FF2B5EF4-FFF2-40B4-BE49-F238E27FC236}">
                <a16:creationId xmlns:a16="http://schemas.microsoft.com/office/drawing/2014/main" id="{C6B2394D-D046-4F45-8A61-AA2D063ABFFF}"/>
              </a:ext>
            </a:extLst>
          </p:cNvPr>
          <p:cNvSpPr>
            <a:spLocks noGrp="1"/>
          </p:cNvSpPr>
          <p:nvPr>
            <p:ph type="title"/>
          </p:nvPr>
        </p:nvSpPr>
        <p:spPr>
          <a:xfrm>
            <a:off x="536361" y="185732"/>
            <a:ext cx="10636465" cy="768545"/>
          </a:xfrm>
        </p:spPr>
        <p:txBody>
          <a:bodyPr/>
          <a:lstStyle/>
          <a:p>
            <a:r>
              <a:rPr lang="en-US" dirty="0"/>
              <a:t>Important Onboarding Reminders</a:t>
            </a:r>
          </a:p>
        </p:txBody>
      </p:sp>
      <p:sp>
        <p:nvSpPr>
          <p:cNvPr id="3" name="Slide Number Placeholder 2"/>
          <p:cNvSpPr>
            <a:spLocks noGrp="1"/>
          </p:cNvSpPr>
          <p:nvPr>
            <p:ph type="sldNum" sz="quarter" idx="4"/>
          </p:nvPr>
        </p:nvSpPr>
        <p:spPr/>
        <p:txBody>
          <a:bodyPr/>
          <a:lstStyle/>
          <a:p>
            <a:fld id="{54797FC3-DC33-DA47-95F6-F7EB925D69E8}" type="slidenum">
              <a:rPr lang="en-US" smtClean="0"/>
              <a:pPr/>
              <a:t>6</a:t>
            </a:fld>
            <a:endParaRPr lang="en-US" dirty="0"/>
          </a:p>
        </p:txBody>
      </p:sp>
    </p:spTree>
    <p:extLst>
      <p:ext uri="{BB962C8B-B14F-4D97-AF65-F5344CB8AC3E}">
        <p14:creationId xmlns:p14="http://schemas.microsoft.com/office/powerpoint/2010/main" val="3049736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3FC48DB-3977-2A48-A5B0-2642AC579E3F}"/>
              </a:ext>
            </a:extLst>
          </p:cNvPr>
          <p:cNvSpPr>
            <a:spLocks noGrp="1"/>
          </p:cNvSpPr>
          <p:nvPr>
            <p:ph idx="1"/>
          </p:nvPr>
        </p:nvSpPr>
        <p:spPr>
          <a:xfrm>
            <a:off x="536361" y="1441389"/>
            <a:ext cx="11119267" cy="4803767"/>
          </a:xfrm>
        </p:spPr>
        <p:txBody>
          <a:bodyPr>
            <a:normAutofit/>
          </a:bodyPr>
          <a:lstStyle/>
          <a:p>
            <a:pPr marL="457200" indent="-457200">
              <a:spcAft>
                <a:spcPts val="1200"/>
              </a:spcAft>
              <a:buFont typeface="Wingdings" panose="05000000000000000000" pitchFamily="2" charset="2"/>
              <a:buChar char="q"/>
            </a:pPr>
            <a:r>
              <a:rPr lang="en-US" i="1" dirty="0">
                <a:solidFill>
                  <a:schemeClr val="tx1">
                    <a:lumMod val="65000"/>
                    <a:lumOff val="35000"/>
                  </a:schemeClr>
                </a:solidFill>
              </a:rPr>
              <a:t>Auto-generated </a:t>
            </a:r>
            <a:r>
              <a:rPr lang="en-US" i="1" dirty="0" err="1">
                <a:solidFill>
                  <a:schemeClr val="tx1">
                    <a:lumMod val="65000"/>
                    <a:lumOff val="35000"/>
                  </a:schemeClr>
                </a:solidFill>
              </a:rPr>
              <a:t>BlazerID</a:t>
            </a:r>
            <a:r>
              <a:rPr lang="en-US" i="1" dirty="0">
                <a:solidFill>
                  <a:schemeClr val="tx1">
                    <a:lumMod val="65000"/>
                    <a:lumOff val="35000"/>
                  </a:schemeClr>
                </a:solidFill>
              </a:rPr>
              <a:t> – </a:t>
            </a:r>
            <a:r>
              <a:rPr lang="en-US" sz="1600" i="1" dirty="0">
                <a:solidFill>
                  <a:schemeClr val="tx1">
                    <a:lumMod val="65000"/>
                    <a:lumOff val="35000"/>
                  </a:schemeClr>
                </a:solidFill>
              </a:rPr>
              <a:t>UAB PEOPLEADMIN FEEDS YOUR NEW HIRES’ INFORMATION TO BLAZERID CENTRAL SO THAT THE SYSTEM  </a:t>
            </a:r>
            <a:r>
              <a:rPr lang="en-US" sz="1600" i="1" u="sng" dirty="0">
                <a:solidFill>
                  <a:schemeClr val="tx1">
                    <a:lumMod val="65000"/>
                    <a:lumOff val="35000"/>
                  </a:schemeClr>
                </a:solidFill>
              </a:rPr>
              <a:t>AUTOMATICALLY GENERATES A BLAZERID </a:t>
            </a:r>
            <a:r>
              <a:rPr lang="en-US" sz="1600" i="1" dirty="0">
                <a:solidFill>
                  <a:schemeClr val="tx1">
                    <a:lumMod val="65000"/>
                    <a:lumOff val="35000"/>
                  </a:schemeClr>
                </a:solidFill>
              </a:rPr>
              <a:t>FOR THEM. THE NEW HIRE RECEIVES AN EMAIL ASKING THEM TO  “CLAIM” THEIR NEW BLAZERID AND SET-UP A CAMPUS EMAIL.</a:t>
            </a:r>
          </a:p>
          <a:p>
            <a:pPr marL="457200" indent="-457200">
              <a:spcAft>
                <a:spcPts val="1200"/>
              </a:spcAft>
              <a:buFont typeface="Wingdings" panose="05000000000000000000" pitchFamily="2" charset="2"/>
              <a:buChar char="q"/>
            </a:pPr>
            <a:r>
              <a:rPr lang="en-US" i="1" dirty="0">
                <a:solidFill>
                  <a:schemeClr val="tx1">
                    <a:lumMod val="65000"/>
                    <a:lumOff val="35000"/>
                  </a:schemeClr>
                </a:solidFill>
              </a:rPr>
              <a:t>New Hires’ Email Accounts – </a:t>
            </a:r>
            <a:r>
              <a:rPr lang="en-US" sz="1600" i="1" dirty="0">
                <a:solidFill>
                  <a:schemeClr val="tx1">
                    <a:lumMod val="65000"/>
                    <a:lumOff val="35000"/>
                  </a:schemeClr>
                </a:solidFill>
              </a:rPr>
              <a:t>WE MUST HAVE THE NEW HIRE’S UAB EMAIL ADDRESS BEFORE ONBOARDING CAN START.  PROVIDE THE EMAIL ADDRESS TO FACULTY AFFAIRS TO MAKE SURE THAT ONBOARDING IS CORRECT.</a:t>
            </a:r>
          </a:p>
          <a:p>
            <a:pPr marL="457200" indent="-457200">
              <a:spcAft>
                <a:spcPts val="1200"/>
              </a:spcAft>
              <a:buFont typeface="Wingdings" panose="05000000000000000000" pitchFamily="2" charset="2"/>
              <a:buChar char="q"/>
            </a:pPr>
            <a:r>
              <a:rPr lang="en-US" i="1" dirty="0">
                <a:solidFill>
                  <a:schemeClr val="tx1">
                    <a:lumMod val="65000"/>
                    <a:lumOff val="35000"/>
                  </a:schemeClr>
                </a:solidFill>
              </a:rPr>
              <a:t>Background Checks are initiated through the UAB PeopleAdmin Hiring Proposal Process</a:t>
            </a:r>
          </a:p>
          <a:p>
            <a:pPr marL="457200" indent="-457200">
              <a:spcAft>
                <a:spcPts val="1200"/>
              </a:spcAft>
              <a:buFont typeface="Wingdings" panose="05000000000000000000" pitchFamily="2" charset="2"/>
              <a:buChar char="q"/>
            </a:pPr>
            <a:r>
              <a:rPr lang="en-US" i="1" dirty="0">
                <a:solidFill>
                  <a:schemeClr val="tx1">
                    <a:lumMod val="65000"/>
                    <a:lumOff val="35000"/>
                  </a:schemeClr>
                </a:solidFill>
              </a:rPr>
              <a:t>Electronic I-9: New hire information feeds to </a:t>
            </a:r>
            <a:r>
              <a:rPr lang="en-US" i="1" dirty="0" err="1">
                <a:solidFill>
                  <a:schemeClr val="tx1">
                    <a:lumMod val="65000"/>
                    <a:lumOff val="35000"/>
                  </a:schemeClr>
                </a:solidFill>
              </a:rPr>
              <a:t>LawLogix</a:t>
            </a:r>
            <a:endParaRPr lang="en-US" i="1" dirty="0">
              <a:solidFill>
                <a:schemeClr val="tx1">
                  <a:lumMod val="65000"/>
                  <a:lumOff val="35000"/>
                </a:schemeClr>
              </a:solidFill>
            </a:endParaRPr>
          </a:p>
          <a:p>
            <a:pPr>
              <a:spcAft>
                <a:spcPts val="1200"/>
              </a:spcAft>
            </a:pPr>
            <a:endParaRPr lang="en-US" i="1" dirty="0">
              <a:solidFill>
                <a:schemeClr val="tx1">
                  <a:lumMod val="65000"/>
                  <a:lumOff val="35000"/>
                </a:schemeClr>
              </a:solidFill>
            </a:endParaRPr>
          </a:p>
          <a:p>
            <a:endParaRPr lang="en-US" dirty="0"/>
          </a:p>
        </p:txBody>
      </p:sp>
      <p:sp>
        <p:nvSpPr>
          <p:cNvPr id="2" name="Title 1">
            <a:extLst>
              <a:ext uri="{FF2B5EF4-FFF2-40B4-BE49-F238E27FC236}">
                <a16:creationId xmlns:a16="http://schemas.microsoft.com/office/drawing/2014/main" id="{C6B2394D-D046-4F45-8A61-AA2D063ABFFF}"/>
              </a:ext>
            </a:extLst>
          </p:cNvPr>
          <p:cNvSpPr>
            <a:spLocks noGrp="1"/>
          </p:cNvSpPr>
          <p:nvPr>
            <p:ph type="title"/>
          </p:nvPr>
        </p:nvSpPr>
        <p:spPr/>
        <p:txBody>
          <a:bodyPr/>
          <a:lstStyle/>
          <a:p>
            <a:r>
              <a:rPr lang="en-US" dirty="0"/>
              <a:t>Important Onboarding Reminders</a:t>
            </a:r>
          </a:p>
        </p:txBody>
      </p:sp>
      <p:sp>
        <p:nvSpPr>
          <p:cNvPr id="3" name="Slide Number Placeholder 2"/>
          <p:cNvSpPr>
            <a:spLocks noGrp="1"/>
          </p:cNvSpPr>
          <p:nvPr>
            <p:ph type="sldNum" sz="quarter" idx="4"/>
          </p:nvPr>
        </p:nvSpPr>
        <p:spPr/>
        <p:txBody>
          <a:bodyPr/>
          <a:lstStyle/>
          <a:p>
            <a:fld id="{54797FC3-DC33-DA47-95F6-F7EB925D69E8}" type="slidenum">
              <a:rPr lang="en-US" smtClean="0"/>
              <a:pPr/>
              <a:t>7</a:t>
            </a:fld>
            <a:endParaRPr lang="en-US" dirty="0"/>
          </a:p>
        </p:txBody>
      </p:sp>
    </p:spTree>
    <p:extLst>
      <p:ext uri="{BB962C8B-B14F-4D97-AF65-F5344CB8AC3E}">
        <p14:creationId xmlns:p14="http://schemas.microsoft.com/office/powerpoint/2010/main" val="237622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3FC48DB-3977-2A48-A5B0-2642AC579E3F}"/>
              </a:ext>
            </a:extLst>
          </p:cNvPr>
          <p:cNvSpPr>
            <a:spLocks noGrp="1"/>
          </p:cNvSpPr>
          <p:nvPr>
            <p:ph idx="1"/>
          </p:nvPr>
        </p:nvSpPr>
        <p:spPr>
          <a:xfrm>
            <a:off x="456774" y="2684765"/>
            <a:ext cx="5584103" cy="3445830"/>
          </a:xfrm>
          <a:ln w="28575"/>
        </p:spPr>
        <p:style>
          <a:lnRef idx="2">
            <a:schemeClr val="accent1"/>
          </a:lnRef>
          <a:fillRef idx="1">
            <a:schemeClr val="lt1"/>
          </a:fillRef>
          <a:effectRef idx="0">
            <a:schemeClr val="accent1"/>
          </a:effectRef>
          <a:fontRef idx="minor">
            <a:schemeClr val="dk1"/>
          </a:fontRef>
        </p:style>
        <p:txBody>
          <a:bodyPr>
            <a:normAutofit/>
          </a:bodyPr>
          <a:lstStyle/>
          <a:p>
            <a:pPr marL="342900" marR="0" lvl="0" indent="-342900">
              <a:lnSpc>
                <a:spcPct val="150000"/>
              </a:lnSpc>
              <a:spcBef>
                <a:spcPts val="0"/>
              </a:spcBef>
              <a:spcAft>
                <a:spcPts val="0"/>
              </a:spcAft>
              <a:buFont typeface="+mj-lt"/>
              <a:buAutoNum type="arabicPeriod"/>
              <a:tabLst>
                <a:tab pos="457200" algn="l"/>
              </a:tabLst>
            </a:pPr>
            <a:r>
              <a:rPr lang="en-US" sz="20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GO TO and OPEN the Hiring Proposal.</a:t>
            </a:r>
          </a:p>
          <a:p>
            <a:pPr marL="342900" marR="0" lvl="0" indent="-342900">
              <a:lnSpc>
                <a:spcPct val="150000"/>
              </a:lnSpc>
              <a:spcBef>
                <a:spcPts val="0"/>
              </a:spcBef>
              <a:spcAft>
                <a:spcPts val="0"/>
              </a:spcAft>
              <a:buFont typeface="+mj-lt"/>
              <a:buAutoNum type="arabicPeriod"/>
              <a:tabLst>
                <a:tab pos="457200" algn="l"/>
              </a:tabLst>
            </a:pPr>
            <a:r>
              <a:rPr lang="en-US" sz="2000" dirty="0">
                <a:solidFill>
                  <a:srgbClr val="201F1E"/>
                </a:solidFill>
                <a:latin typeface="Arial" panose="020B0604020202020204" pitchFamily="34" charset="0"/>
                <a:ea typeface="Calibri" panose="020F0502020204030204" pitchFamily="34" charset="0"/>
                <a:cs typeface="Arial" panose="020B0604020202020204" pitchFamily="34" charset="0"/>
              </a:rPr>
              <a:t>Click on Update Onboarding Event.</a:t>
            </a:r>
          </a:p>
          <a:p>
            <a:pPr marL="342900" marR="0" lvl="0" indent="-342900">
              <a:spcBef>
                <a:spcPts val="0"/>
              </a:spcBef>
              <a:spcAft>
                <a:spcPts val="0"/>
              </a:spcAft>
              <a:buFont typeface="+mj-lt"/>
              <a:buAutoNum type="arabicPeriod"/>
              <a:tabLst>
                <a:tab pos="457200" algn="l"/>
              </a:tabLst>
            </a:pPr>
            <a:r>
              <a:rPr lang="en-US" sz="2000" dirty="0">
                <a:solidFill>
                  <a:srgbClr val="201F1E"/>
                </a:solidFill>
                <a:effectLst/>
                <a:latin typeface="Arial" panose="020B0604020202020204" pitchFamily="34" charset="0"/>
                <a:ea typeface="Calibri" panose="020F0502020204030204" pitchFamily="34" charset="0"/>
                <a:cs typeface="Arial" panose="020B0604020202020204" pitchFamily="34" charset="0"/>
              </a:rPr>
              <a:t>Assign Checklists Using the Schedule Provided.</a:t>
            </a:r>
          </a:p>
          <a:p>
            <a:pPr marL="342900" marR="0" lvl="0" indent="-342900">
              <a:spcBef>
                <a:spcPts val="0"/>
              </a:spcBef>
              <a:spcAft>
                <a:spcPts val="0"/>
              </a:spcAft>
              <a:buFont typeface="+mj-lt"/>
              <a:buAutoNum type="arabicPeriod"/>
              <a:tabLst>
                <a:tab pos="457200" algn="l"/>
              </a:tabLst>
            </a:pPr>
            <a:r>
              <a:rPr lang="en-US" sz="2000" dirty="0">
                <a:solidFill>
                  <a:srgbClr val="201F1E"/>
                </a:solidFill>
                <a:latin typeface="Arial" panose="020B0604020202020204" pitchFamily="34" charset="0"/>
                <a:ea typeface="Calibri" panose="020F0502020204030204" pitchFamily="34" charset="0"/>
                <a:cs typeface="Arial" panose="020B0604020202020204" pitchFamily="34" charset="0"/>
              </a:rPr>
              <a:t>Set Due Dates for New Faculty to complete each checklist.</a:t>
            </a:r>
          </a:p>
          <a:p>
            <a:pPr marL="342900" marR="0" lvl="0" indent="-342900">
              <a:spcBef>
                <a:spcPts val="0"/>
              </a:spcBef>
              <a:spcAft>
                <a:spcPts val="0"/>
              </a:spcAft>
              <a:buFont typeface="+mj-lt"/>
              <a:buAutoNum type="arabicPeriod"/>
              <a:tabLst>
                <a:tab pos="457200" algn="l"/>
              </a:tabLst>
            </a:pPr>
            <a:endParaRPr lang="en-US" sz="2000" dirty="0">
              <a:solidFill>
                <a:srgbClr val="201F1E"/>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tabLst>
                <a:tab pos="457200" algn="l"/>
              </a:tabLst>
            </a:pPr>
            <a:endParaRPr lang="en-US" sz="2000" dirty="0">
              <a:solidFill>
                <a:srgbClr val="201F1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C6B2394D-D046-4F45-8A61-AA2D063ABFFF}"/>
              </a:ext>
            </a:extLst>
          </p:cNvPr>
          <p:cNvSpPr>
            <a:spLocks noGrp="1"/>
          </p:cNvSpPr>
          <p:nvPr>
            <p:ph type="title"/>
          </p:nvPr>
        </p:nvSpPr>
        <p:spPr>
          <a:xfrm>
            <a:off x="456774" y="437281"/>
            <a:ext cx="10636465" cy="625801"/>
          </a:xfrm>
        </p:spPr>
        <p:txBody>
          <a:bodyPr>
            <a:normAutofit/>
          </a:bodyPr>
          <a:lstStyle/>
          <a:p>
            <a:r>
              <a:rPr lang="en-US" dirty="0"/>
              <a:t>Your How To Guide for Faculty Onboarding</a:t>
            </a:r>
          </a:p>
        </p:txBody>
      </p:sp>
      <p:sp>
        <p:nvSpPr>
          <p:cNvPr id="3" name="Slide Number Placeholder 2"/>
          <p:cNvSpPr>
            <a:spLocks noGrp="1"/>
          </p:cNvSpPr>
          <p:nvPr>
            <p:ph type="sldNum" sz="quarter" idx="4"/>
          </p:nvPr>
        </p:nvSpPr>
        <p:spPr/>
        <p:txBody>
          <a:bodyPr/>
          <a:lstStyle/>
          <a:p>
            <a:fld id="{54797FC3-DC33-DA47-95F6-F7EB925D69E8}" type="slidenum">
              <a:rPr lang="en-US" smtClean="0"/>
              <a:pPr/>
              <a:t>8</a:t>
            </a:fld>
            <a:endParaRPr lang="en-US" dirty="0"/>
          </a:p>
        </p:txBody>
      </p:sp>
      <p:sp>
        <p:nvSpPr>
          <p:cNvPr id="11" name="TextBox 10"/>
          <p:cNvSpPr txBox="1"/>
          <p:nvPr/>
        </p:nvSpPr>
        <p:spPr>
          <a:xfrm>
            <a:off x="378953" y="1366092"/>
            <a:ext cx="8784503" cy="1015663"/>
          </a:xfrm>
          <a:prstGeom prst="rect">
            <a:avLst/>
          </a:prstGeom>
          <a:noFill/>
        </p:spPr>
        <p:txBody>
          <a:bodyPr wrap="square" rtlCol="0">
            <a:spAutoFit/>
          </a:bodyPr>
          <a:lstStyle/>
          <a:p>
            <a:r>
              <a:rPr lang="en-US" sz="2000" dirty="0">
                <a:solidFill>
                  <a:schemeClr val="tx1">
                    <a:lumMod val="65000"/>
                    <a:lumOff val="35000"/>
                  </a:schemeClr>
                </a:solidFill>
              </a:rPr>
              <a:t>Faculty Affairs will start all onboarding in UAB PeopleAdmin for new faculty hires.</a:t>
            </a:r>
          </a:p>
          <a:p>
            <a:endParaRPr lang="en-US" sz="2000" dirty="0">
              <a:solidFill>
                <a:schemeClr val="tx1">
                  <a:lumMod val="65000"/>
                  <a:lumOff val="35000"/>
                </a:schemeClr>
              </a:solidFill>
            </a:endParaRPr>
          </a:p>
          <a:p>
            <a:r>
              <a:rPr lang="en-US" sz="2000" dirty="0">
                <a:solidFill>
                  <a:schemeClr val="tx1">
                    <a:lumMod val="65000"/>
                    <a:lumOff val="35000"/>
                  </a:schemeClr>
                </a:solidFill>
              </a:rPr>
              <a:t>To continue the onboarding process, the </a:t>
            </a:r>
            <a:r>
              <a:rPr lang="en-US" sz="2000" u="sng" dirty="0">
                <a:solidFill>
                  <a:schemeClr val="tx1">
                    <a:lumMod val="65000"/>
                    <a:lumOff val="35000"/>
                  </a:schemeClr>
                </a:solidFill>
              </a:rPr>
              <a:t>Department Admin will</a:t>
            </a:r>
            <a:r>
              <a:rPr lang="en-US" sz="2000" dirty="0">
                <a:solidFill>
                  <a:schemeClr val="tx1">
                    <a:lumMod val="65000"/>
                    <a:lumOff val="35000"/>
                  </a:schemeClr>
                </a:solidFill>
              </a:rPr>
              <a:t>:</a:t>
            </a:r>
          </a:p>
        </p:txBody>
      </p:sp>
      <p:pic>
        <p:nvPicPr>
          <p:cNvPr id="13" name="Picture 12">
            <a:extLst>
              <a:ext uri="{FF2B5EF4-FFF2-40B4-BE49-F238E27FC236}">
                <a16:creationId xmlns:a16="http://schemas.microsoft.com/office/drawing/2014/main" id="{35A1E5EE-640F-43C7-A0F2-EB4C21A95654}"/>
              </a:ext>
            </a:extLst>
          </p:cNvPr>
          <p:cNvPicPr>
            <a:picLocks noChangeAspect="1"/>
          </p:cNvPicPr>
          <p:nvPr/>
        </p:nvPicPr>
        <p:blipFill rotWithShape="1">
          <a:blip r:embed="rId3"/>
          <a:srcRect l="16463" t="5195" r="4042" b="9530"/>
          <a:stretch/>
        </p:blipFill>
        <p:spPr>
          <a:xfrm>
            <a:off x="6955276" y="2517341"/>
            <a:ext cx="3443592" cy="1770434"/>
          </a:xfrm>
          <a:prstGeom prst="rect">
            <a:avLst/>
          </a:prstGeom>
          <a:ln>
            <a:solidFill>
              <a:schemeClr val="accent6">
                <a:lumMod val="40000"/>
                <a:lumOff val="60000"/>
              </a:schemeClr>
            </a:solidFill>
          </a:ln>
          <a:effectLst>
            <a:outerShdw blurRad="292100" dist="139700" dir="2700000" algn="tl" rotWithShape="0">
              <a:srgbClr val="333333">
                <a:alpha val="65000"/>
              </a:srgbClr>
            </a:outerShdw>
          </a:effectLst>
        </p:spPr>
      </p:pic>
      <p:sp>
        <p:nvSpPr>
          <p:cNvPr id="14" name="Right Arrow 13"/>
          <p:cNvSpPr/>
          <p:nvPr/>
        </p:nvSpPr>
        <p:spPr>
          <a:xfrm>
            <a:off x="6040877" y="3925059"/>
            <a:ext cx="914398" cy="2723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11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311C9D-EEA2-478A-B9B2-EBD0ACD0A235}"/>
              </a:ext>
            </a:extLst>
          </p:cNvPr>
          <p:cNvSpPr>
            <a:spLocks noGrp="1"/>
          </p:cNvSpPr>
          <p:nvPr>
            <p:ph type="title"/>
          </p:nvPr>
        </p:nvSpPr>
        <p:spPr/>
        <p:txBody>
          <a:bodyPr/>
          <a:lstStyle/>
          <a:p>
            <a:r>
              <a:rPr lang="en-US" dirty="0"/>
              <a:t>Assigning Additional Onboarding Checklists</a:t>
            </a:r>
          </a:p>
        </p:txBody>
      </p:sp>
    </p:spTree>
    <p:extLst>
      <p:ext uri="{BB962C8B-B14F-4D97-AF65-F5344CB8AC3E}">
        <p14:creationId xmlns:p14="http://schemas.microsoft.com/office/powerpoint/2010/main" val="3445990872"/>
      </p:ext>
    </p:extLst>
  </p:cSld>
  <p:clrMapOvr>
    <a:masterClrMapping/>
  </p:clrMapOvr>
</p:sld>
</file>

<file path=ppt/theme/theme1.xml><?xml version="1.0" encoding="utf-8"?>
<a:theme xmlns:a="http://schemas.openxmlformats.org/drawingml/2006/main" name="uab_green_bars_top-bottom">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Presentation8" id="{2502C18F-318F-314D-98B8-7F69502C2AF2}" vid="{B7452769-289F-7D4A-80BC-E482E92E6B8D}"/>
    </a:ext>
  </a:extLst>
</a:theme>
</file>

<file path=ppt/theme/theme2.xml><?xml version="1.0" encoding="utf-8"?>
<a:theme xmlns:a="http://schemas.openxmlformats.org/drawingml/2006/main" name="Office Theme">
  <a:themeElements>
    <a:clrScheme name="UAB">
      <a:dk1>
        <a:srgbClr val="000000"/>
      </a:dk1>
      <a:lt1>
        <a:srgbClr val="FFFFFF"/>
      </a:lt1>
      <a:dk2>
        <a:srgbClr val="44546A"/>
      </a:dk2>
      <a:lt2>
        <a:srgbClr val="E7E6E6"/>
      </a:lt2>
      <a:accent1>
        <a:srgbClr val="1E6B51"/>
      </a:accent1>
      <a:accent2>
        <a:srgbClr val="1F4027"/>
      </a:accent2>
      <a:accent3>
        <a:srgbClr val="80BC08"/>
      </a:accent3>
      <a:accent4>
        <a:srgbClr val="FFD300"/>
      </a:accent4>
      <a:accent5>
        <a:srgbClr val="AA9767"/>
      </a:accent5>
      <a:accent6>
        <a:srgbClr val="808285"/>
      </a:accent6>
      <a:hlink>
        <a:srgbClr val="0563C1"/>
      </a:hlink>
      <a:folHlink>
        <a:srgbClr val="954F72"/>
      </a:folHlink>
    </a:clrScheme>
    <a:fontScheme name="Personalizado 6">
      <a:majorFont>
        <a:latin typeface="Proxima Nova Rg"/>
        <a:ea typeface=""/>
        <a:cs typeface=""/>
      </a:majorFont>
      <a:minorFont>
        <a:latin typeface="Proxima Nova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C8FACE3CA57D41AA290B0F82C3BFF9" ma:contentTypeVersion="15" ma:contentTypeDescription="Create a new document." ma:contentTypeScope="" ma:versionID="e01aa21323da30d06ccd444d5b05ede6">
  <xsd:schema xmlns:xsd="http://www.w3.org/2001/XMLSchema" xmlns:xs="http://www.w3.org/2001/XMLSchema" xmlns:p="http://schemas.microsoft.com/office/2006/metadata/properties" xmlns:ns1="http://schemas.microsoft.com/sharepoint/v3" xmlns:ns3="a275dd1e-f612-430e-9aa7-98811b77ea06" xmlns:ns4="18180f01-0977-42b1-9954-1c533e8dc4ed" targetNamespace="http://schemas.microsoft.com/office/2006/metadata/properties" ma:root="true" ma:fieldsID="7aabbf71fd08f3bdd32e5ea4789088fe" ns1:_="" ns3:_="" ns4:_="">
    <xsd:import namespace="http://schemas.microsoft.com/sharepoint/v3"/>
    <xsd:import namespace="a275dd1e-f612-430e-9aa7-98811b77ea06"/>
    <xsd:import namespace="18180f01-0977-42b1-9954-1c533e8dc4e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1:_ip_UnifiedCompliancePolicyProperties" minOccurs="0"/>
                <xsd:element ref="ns1:_ip_UnifiedCompliancePolicyUIAc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75dd1e-f612-430e-9aa7-98811b77ea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180f01-0977-42b1-9954-1c533e8dc4e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6455E0-F245-47A1-BBD2-4A0CC17277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275dd1e-f612-430e-9aa7-98811b77ea06"/>
    <ds:schemaRef ds:uri="18180f01-0977-42b1-9954-1c533e8dc4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8BE5AA-4198-4884-B51A-56F3D56470E2}">
  <ds:schemaRefs>
    <ds:schemaRef ds:uri="18180f01-0977-42b1-9954-1c533e8dc4ed"/>
    <ds:schemaRef ds:uri="http://schemas.microsoft.com/office/2006/documentManagement/types"/>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http://schemas.openxmlformats.org/package/2006/metadata/core-properties"/>
    <ds:schemaRef ds:uri="a275dd1e-f612-430e-9aa7-98811b77ea06"/>
    <ds:schemaRef ds:uri="http://www.w3.org/XML/1998/namespace"/>
    <ds:schemaRef ds:uri="http://purl.org/dc/dcmitype/"/>
  </ds:schemaRefs>
</ds:datastoreItem>
</file>

<file path=customXml/itemProps3.xml><?xml version="1.0" encoding="utf-8"?>
<ds:datastoreItem xmlns:ds="http://schemas.openxmlformats.org/officeDocument/2006/customXml" ds:itemID="{BD15C0AB-A6B5-4633-9235-86AB923926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45209</TotalTime>
  <Words>1450</Words>
  <Application>Microsoft Office PowerPoint</Application>
  <PresentationFormat>Widescreen</PresentationFormat>
  <Paragraphs>177</Paragraphs>
  <Slides>38</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Proxima Nova</vt:lpstr>
      <vt:lpstr>Proxima Nova Rg</vt:lpstr>
      <vt:lpstr>Rockwell</vt:lpstr>
      <vt:lpstr>Tw Cen MT</vt:lpstr>
      <vt:lpstr>Wingdings</vt:lpstr>
      <vt:lpstr>uab_green_bars_top-bottom</vt:lpstr>
      <vt:lpstr>Office Theme</vt:lpstr>
      <vt:lpstr>Faculty Onboarding Process in UAB PeopleAdmin</vt:lpstr>
      <vt:lpstr>Welcome to New Faculty Onboarding at UAB!   This guide provides department administrators and others who manage new faculty onboarding with an introduction to the UAB PeopleAdmin Onboarding System.  It also provides the step-by-step process for creating onboarding events for your new faculty hires.  Please take a few minutes to review this how-to-guide so that you can easily onboard your new faculty.  Thank you. Faculty Affairs     </vt:lpstr>
      <vt:lpstr>Introduction/Overview</vt:lpstr>
      <vt:lpstr>Steps for Onboarding Faculty in UAB PeopleAdmin</vt:lpstr>
      <vt:lpstr>Workflow for Onboarding Faculty in UAB PeopleAdmin</vt:lpstr>
      <vt:lpstr>Important Onboarding Reminders</vt:lpstr>
      <vt:lpstr>Important Onboarding Reminders</vt:lpstr>
      <vt:lpstr>Your How To Guide for Faculty Onboarding</vt:lpstr>
      <vt:lpstr>Assigning Additional Onboarding Checklists</vt:lpstr>
      <vt:lpstr>Your How To Guide for Faculty Onboarding: Assigning Additional Checklists</vt:lpstr>
      <vt:lpstr>Schedule for Assigning Onboarding Checklists</vt:lpstr>
      <vt:lpstr>Schedule for Assigning Onboarding Checklists</vt:lpstr>
      <vt:lpstr>Schedule for Assigning Onboarding Checklists</vt:lpstr>
      <vt:lpstr>Schedule for Assigning Onboarding Checklists</vt:lpstr>
      <vt:lpstr>Schedule for Assigning Onboarding Checklists</vt:lpstr>
      <vt:lpstr>Schedule for Assigning Onboarding Checklists</vt:lpstr>
      <vt:lpstr>Onboarding Checklists for Internal Hires Only</vt:lpstr>
      <vt:lpstr>Onboarding Checklists for Internal Hires Only</vt:lpstr>
      <vt:lpstr>Onboarding Checklists for Internal Hires Only</vt:lpstr>
      <vt:lpstr>Onboarding Checklists for Internal Hires Only</vt:lpstr>
      <vt:lpstr>Onboarding Checklists 02 Full-time Temporary Faculty Only</vt:lpstr>
      <vt:lpstr>Onboarding Checklists 02 Full-time Temporary Faculty Only</vt:lpstr>
      <vt:lpstr>Onboarding Checklists 02 Full-time Temporary Faculty Only</vt:lpstr>
      <vt:lpstr>Onboarding Checklists 02 Full-time Temporary Faculty Only</vt:lpstr>
      <vt:lpstr>Monitoring Onboarding Progress</vt:lpstr>
      <vt:lpstr>New Hire Onboarding Login</vt:lpstr>
      <vt:lpstr>Monitoring the Status of New Hire’s Onboarding</vt:lpstr>
      <vt:lpstr>New Hire’s Onboarding Files and Checklists View</vt:lpstr>
      <vt:lpstr>Monitoring Onboarding Progress</vt:lpstr>
      <vt:lpstr>Monitoring Onboarding Progress</vt:lpstr>
      <vt:lpstr>Monitoring the Status of New Hire’s Onboarding Option 2</vt:lpstr>
      <vt:lpstr>Viewing And Approving Forms in Onboarding</vt:lpstr>
      <vt:lpstr>Viewing &amp; Approving New Hire’s Onboarding Forms</vt:lpstr>
      <vt:lpstr>New Hire completes forms as instructed. </vt:lpstr>
      <vt:lpstr>New Hire Signs and Submits Forms</vt:lpstr>
      <vt:lpstr>Approve Form</vt:lpstr>
      <vt:lpstr>Approval Workflow for Faculty Relocation Allowance Election Form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Adjunct and Temporary Faculty Module in UAB PeopleAdmin</dc:title>
  <dc:creator>Chandler, Sarah Jessica</dc:creator>
  <cp:lastModifiedBy>McCrory, John M</cp:lastModifiedBy>
  <cp:revision>381</cp:revision>
  <cp:lastPrinted>2022-06-16T17:40:48Z</cp:lastPrinted>
  <dcterms:created xsi:type="dcterms:W3CDTF">2020-08-19T19:23:20Z</dcterms:created>
  <dcterms:modified xsi:type="dcterms:W3CDTF">2022-06-29T15:56:46Z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0x0101008EC8FACE3CA57D41AA290B0F82C3BFF9</vt:lpwstr>
  </property>
</Properties>
</file>