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665" y="1293254"/>
            <a:ext cx="6615952" cy="2239682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1F6B5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919817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438836" y="3628933"/>
            <a:ext cx="6595782" cy="39173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0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341" y="134471"/>
            <a:ext cx="9937377" cy="80682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" panose="020B07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54288" y="626222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2047" y="1290918"/>
            <a:ext cx="11739282" cy="449131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0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865F5-4774-4E04-A0D4-C644D6661EE0}" type="datetimeFigureOut">
              <a:rPr lang="en-US" smtClean="0"/>
              <a:t>5/17/2024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8F650-91DF-481F-8330-0E8686757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0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6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6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</vt:vector>
  </TitlesOfParts>
  <Company>UAB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Grissom, Laken (Campus)</dc:creator>
  <cp:lastModifiedBy>Grissom, Laken (Campus)</cp:lastModifiedBy>
  <cp:revision>4</cp:revision>
  <dcterms:created xsi:type="dcterms:W3CDTF">2024-02-05T16:14:34Z</dcterms:created>
  <dcterms:modified xsi:type="dcterms:W3CDTF">2024-05-17T17:35:45Z</dcterms:modified>
</cp:coreProperties>
</file>