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
  </p:notesMasterIdLst>
  <p:sldIdLst>
    <p:sldId id="257" r:id="rId2"/>
  </p:sldIdLst>
  <p:sldSz cx="43891200" cy="32918400"/>
  <p:notesSz cx="6858000" cy="9144000"/>
  <p:defaultTextStyle>
    <a:defPPr>
      <a:defRPr lang="en-US"/>
    </a:defPPr>
    <a:lvl1pPr algn="l" defTabSz="2036763" rtl="0" eaLnBrk="0" fontAlgn="base" hangingPunct="0">
      <a:spcBef>
        <a:spcPct val="0"/>
      </a:spcBef>
      <a:spcAft>
        <a:spcPct val="0"/>
      </a:spcAft>
      <a:defRPr kern="1200">
        <a:solidFill>
          <a:schemeClr val="tx1"/>
        </a:solidFill>
        <a:latin typeface="Arial" panose="020B0604020202020204" pitchFamily="34" charset="0"/>
        <a:ea typeface="ヒラギノ角ゴ Pro W3"/>
        <a:cs typeface="ヒラギノ角ゴ Pro W3"/>
      </a:defRPr>
    </a:lvl1pPr>
    <a:lvl2pPr marL="2036763" indent="-1579563" algn="l" defTabSz="2036763" rtl="0" eaLnBrk="0" fontAlgn="base" hangingPunct="0">
      <a:spcBef>
        <a:spcPct val="0"/>
      </a:spcBef>
      <a:spcAft>
        <a:spcPct val="0"/>
      </a:spcAft>
      <a:defRPr kern="1200">
        <a:solidFill>
          <a:schemeClr val="tx1"/>
        </a:solidFill>
        <a:latin typeface="Arial" panose="020B0604020202020204" pitchFamily="34" charset="0"/>
        <a:ea typeface="ヒラギノ角ゴ Pro W3"/>
        <a:cs typeface="ヒラギノ角ゴ Pro W3"/>
      </a:defRPr>
    </a:lvl2pPr>
    <a:lvl3pPr marL="4075113" indent="-3160713" algn="l" defTabSz="2036763" rtl="0" eaLnBrk="0" fontAlgn="base" hangingPunct="0">
      <a:spcBef>
        <a:spcPct val="0"/>
      </a:spcBef>
      <a:spcAft>
        <a:spcPct val="0"/>
      </a:spcAft>
      <a:defRPr kern="1200">
        <a:solidFill>
          <a:schemeClr val="tx1"/>
        </a:solidFill>
        <a:latin typeface="Arial" panose="020B0604020202020204" pitchFamily="34" charset="0"/>
        <a:ea typeface="ヒラギノ角ゴ Pro W3"/>
        <a:cs typeface="ヒラギノ角ゴ Pro W3"/>
      </a:defRPr>
    </a:lvl3pPr>
    <a:lvl4pPr marL="6111875" indent="-4740275" algn="l" defTabSz="2036763" rtl="0" eaLnBrk="0" fontAlgn="base" hangingPunct="0">
      <a:spcBef>
        <a:spcPct val="0"/>
      </a:spcBef>
      <a:spcAft>
        <a:spcPct val="0"/>
      </a:spcAft>
      <a:defRPr kern="1200">
        <a:solidFill>
          <a:schemeClr val="tx1"/>
        </a:solidFill>
        <a:latin typeface="Arial" panose="020B0604020202020204" pitchFamily="34" charset="0"/>
        <a:ea typeface="ヒラギノ角ゴ Pro W3"/>
        <a:cs typeface="ヒラギノ角ゴ Pro W3"/>
      </a:defRPr>
    </a:lvl4pPr>
    <a:lvl5pPr marL="8150225" indent="-6321425" algn="l" defTabSz="2036763" rtl="0" eaLnBrk="0" fontAlgn="base" hangingPunct="0">
      <a:spcBef>
        <a:spcPct val="0"/>
      </a:spcBef>
      <a:spcAft>
        <a:spcPct val="0"/>
      </a:spcAft>
      <a:defRPr kern="1200">
        <a:solidFill>
          <a:schemeClr val="tx1"/>
        </a:solidFill>
        <a:latin typeface="Arial" panose="020B0604020202020204" pitchFamily="34" charset="0"/>
        <a:ea typeface="ヒラギノ角ゴ Pro W3"/>
        <a:cs typeface="ヒラギノ角ゴ Pro W3"/>
      </a:defRPr>
    </a:lvl5pPr>
    <a:lvl6pPr marL="2286000" algn="l" defTabSz="914400" rtl="0" eaLnBrk="1" latinLnBrk="0" hangingPunct="1">
      <a:defRPr kern="1200">
        <a:solidFill>
          <a:schemeClr val="tx1"/>
        </a:solidFill>
        <a:latin typeface="Arial" panose="020B0604020202020204" pitchFamily="34" charset="0"/>
        <a:ea typeface="ヒラギノ角ゴ Pro W3"/>
        <a:cs typeface="ヒラギノ角ゴ Pro W3"/>
      </a:defRPr>
    </a:lvl6pPr>
    <a:lvl7pPr marL="2743200" algn="l" defTabSz="914400" rtl="0" eaLnBrk="1" latinLnBrk="0" hangingPunct="1">
      <a:defRPr kern="1200">
        <a:solidFill>
          <a:schemeClr val="tx1"/>
        </a:solidFill>
        <a:latin typeface="Arial" panose="020B0604020202020204" pitchFamily="34" charset="0"/>
        <a:ea typeface="ヒラギノ角ゴ Pro W3"/>
        <a:cs typeface="ヒラギノ角ゴ Pro W3"/>
      </a:defRPr>
    </a:lvl7pPr>
    <a:lvl8pPr marL="3200400" algn="l" defTabSz="914400" rtl="0" eaLnBrk="1" latinLnBrk="0" hangingPunct="1">
      <a:defRPr kern="1200">
        <a:solidFill>
          <a:schemeClr val="tx1"/>
        </a:solidFill>
        <a:latin typeface="Arial" panose="020B0604020202020204" pitchFamily="34" charset="0"/>
        <a:ea typeface="ヒラギノ角ゴ Pro W3"/>
        <a:cs typeface="ヒラギノ角ゴ Pro W3"/>
      </a:defRPr>
    </a:lvl8pPr>
    <a:lvl9pPr marL="3657600" algn="l" defTabSz="914400" rtl="0" eaLnBrk="1" latinLnBrk="0" hangingPunct="1">
      <a:defRPr kern="1200">
        <a:solidFill>
          <a:schemeClr val="tx1"/>
        </a:solidFill>
        <a:latin typeface="Arial" panose="020B0604020202020204" pitchFamily="34" charset="0"/>
        <a:ea typeface="ヒラギノ角ゴ Pro W3"/>
        <a:cs typeface="ヒラギノ角ゴ Pro W3"/>
      </a:defRPr>
    </a:lvl9pPr>
  </p:defaultTextStyle>
  <p:extLst>
    <p:ext uri="{EFAFB233-063F-42B5-8137-9DF3F51BA10A}">
      <p15:sldGuideLst xmlns:p15="http://schemas.microsoft.com/office/powerpoint/2012/main">
        <p15:guide id="1" orient="horz" pos="10368">
          <p15:clr>
            <a:srgbClr val="A4A3A4"/>
          </p15:clr>
        </p15:guide>
        <p15:guide id="2" pos="1382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browse/>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F755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85" autoAdjust="0"/>
    <p:restoredTop sz="94666"/>
  </p:normalViewPr>
  <p:slideViewPr>
    <p:cSldViewPr snapToObjects="1" showGuides="1">
      <p:cViewPr varScale="1">
        <p:scale>
          <a:sx n="23" d="100"/>
          <a:sy n="23" d="100"/>
        </p:scale>
        <p:origin x="798" y="90"/>
      </p:cViewPr>
      <p:guideLst>
        <p:guide orient="horz" pos="10368"/>
        <p:guide pos="13824"/>
      </p:guideLst>
    </p:cSldViewPr>
  </p:slid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9B6005BE-4393-06F6-ECB2-C1785127AD78}"/>
              </a:ext>
            </a:extLst>
          </p:cNvPr>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Arial" charset="0"/>
              </a:defRPr>
            </a:lvl1pPr>
          </a:lstStyle>
          <a:p>
            <a:pPr>
              <a:defRPr/>
            </a:pPr>
            <a:endParaRPr lang="en-US"/>
          </a:p>
        </p:txBody>
      </p:sp>
      <p:sp>
        <p:nvSpPr>
          <p:cNvPr id="9219" name="Rectangle 3">
            <a:extLst>
              <a:ext uri="{FF2B5EF4-FFF2-40B4-BE49-F238E27FC236}">
                <a16:creationId xmlns:a16="http://schemas.microsoft.com/office/drawing/2014/main" id="{C5630F09-28E7-1F4D-68C0-7153A53B005A}"/>
              </a:ext>
            </a:extLst>
          </p:cNvPr>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defRPr>
            </a:lvl1pPr>
          </a:lstStyle>
          <a:p>
            <a:pPr>
              <a:defRPr/>
            </a:pPr>
            <a:fld id="{A15221B6-8117-42FC-BA6C-6638EFC97196}" type="datetimeFigureOut">
              <a:rPr lang="en-US"/>
              <a:pPr>
                <a:defRPr/>
              </a:pPr>
              <a:t>12/7/2023</a:t>
            </a:fld>
            <a:endParaRPr lang="en-US" dirty="0"/>
          </a:p>
        </p:txBody>
      </p:sp>
      <p:sp>
        <p:nvSpPr>
          <p:cNvPr id="3076" name="Rectangle 4">
            <a:extLst>
              <a:ext uri="{FF2B5EF4-FFF2-40B4-BE49-F238E27FC236}">
                <a16:creationId xmlns:a16="http://schemas.microsoft.com/office/drawing/2014/main" id="{AB98AB6F-5908-E9B2-3699-7FAAA396B784}"/>
              </a:ext>
            </a:extLst>
          </p:cNvPr>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221" name="Rectangle 5">
            <a:extLst>
              <a:ext uri="{FF2B5EF4-FFF2-40B4-BE49-F238E27FC236}">
                <a16:creationId xmlns:a16="http://schemas.microsoft.com/office/drawing/2014/main" id="{5A6668B9-B0A3-B8B3-B6F7-3EEDD825D68A}"/>
              </a:ext>
            </a:extLst>
          </p:cNvPr>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9222" name="Rectangle 6">
            <a:extLst>
              <a:ext uri="{FF2B5EF4-FFF2-40B4-BE49-F238E27FC236}">
                <a16:creationId xmlns:a16="http://schemas.microsoft.com/office/drawing/2014/main" id="{CA8430D8-40EF-9A33-CF7E-CFE427BE9445}"/>
              </a:ext>
            </a:extLst>
          </p:cNvPr>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pPr>
              <a:defRPr/>
            </a:pPr>
            <a:endParaRPr lang="en-US"/>
          </a:p>
        </p:txBody>
      </p:sp>
      <p:sp>
        <p:nvSpPr>
          <p:cNvPr id="9223" name="Rectangle 7">
            <a:extLst>
              <a:ext uri="{FF2B5EF4-FFF2-40B4-BE49-F238E27FC236}">
                <a16:creationId xmlns:a16="http://schemas.microsoft.com/office/drawing/2014/main" id="{DB7C8740-3FC4-290D-996C-7D05A160B613}"/>
              </a:ext>
            </a:extLst>
          </p:cNvPr>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vl1pPr>
          </a:lstStyle>
          <a:p>
            <a:fld id="{897904A3-19D0-4514-A8B3-273DECDDCEE1}"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Calibri"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Calibri"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Calibri"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Calibri"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Calibri"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C544B7CF-34E1-F2D7-39E7-A3531EFD5732}"/>
              </a:ext>
            </a:extLst>
          </p:cNvPr>
          <p:cNvSpPr>
            <a:spLocks noGrp="1" noRot="1" noChangeAspect="1" noChangeArrowheads="1" noTextEdit="1"/>
          </p:cNvSpPr>
          <p:nvPr>
            <p:ph type="sldImg"/>
          </p:nvPr>
        </p:nvSpPr>
        <p:spPr>
          <a:ln/>
        </p:spPr>
      </p:sp>
      <p:sp>
        <p:nvSpPr>
          <p:cNvPr id="5123" name="Rectangle 3">
            <a:extLst>
              <a:ext uri="{FF2B5EF4-FFF2-40B4-BE49-F238E27FC236}">
                <a16:creationId xmlns:a16="http://schemas.microsoft.com/office/drawing/2014/main" id="{769C575F-5C02-2661-F12A-03D0F380690D}"/>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315200" y="5852160"/>
            <a:ext cx="25237440" cy="6217920"/>
          </a:xfrm>
        </p:spPr>
        <p:txBody>
          <a:bodyPr>
            <a:normAutofit/>
          </a:bodyPr>
          <a:lstStyle>
            <a:lvl1pPr algn="l">
              <a:defRPr sz="14300" b="1">
                <a:solidFill>
                  <a:schemeClr val="accent3">
                    <a:lumMod val="40000"/>
                    <a:lumOff val="60000"/>
                  </a:schemeClr>
                </a:solidFill>
                <a:latin typeface="+mj-lt"/>
              </a:defRPr>
            </a:lvl1pPr>
          </a:lstStyle>
          <a:p>
            <a:r>
              <a:rPr lang="en-US" dirty="0"/>
              <a:t>Click to edit Master title style</a:t>
            </a:r>
          </a:p>
        </p:txBody>
      </p:sp>
      <p:sp>
        <p:nvSpPr>
          <p:cNvPr id="5" name="Subtitle 2"/>
          <p:cNvSpPr>
            <a:spLocks noGrp="1"/>
          </p:cNvSpPr>
          <p:nvPr>
            <p:ph type="subTitle" idx="1"/>
          </p:nvPr>
        </p:nvSpPr>
        <p:spPr>
          <a:xfrm>
            <a:off x="7315200" y="18653760"/>
            <a:ext cx="25237440" cy="8412480"/>
          </a:xfrm>
        </p:spPr>
        <p:txBody>
          <a:bodyPr/>
          <a:lstStyle>
            <a:lvl1pPr marL="0" indent="0" algn="l">
              <a:buNone/>
              <a:defRPr>
                <a:solidFill>
                  <a:schemeClr val="tx1">
                    <a:tint val="75000"/>
                  </a:schemeClr>
                </a:solidFill>
              </a:defRPr>
            </a:lvl1pPr>
            <a:lvl2pPr marL="2037786" indent="0" algn="ctr">
              <a:buNone/>
              <a:defRPr>
                <a:solidFill>
                  <a:schemeClr val="tx1">
                    <a:tint val="75000"/>
                  </a:schemeClr>
                </a:solidFill>
              </a:defRPr>
            </a:lvl2pPr>
            <a:lvl3pPr marL="4075572" indent="0" algn="ctr">
              <a:buNone/>
              <a:defRPr>
                <a:solidFill>
                  <a:schemeClr val="tx1">
                    <a:tint val="75000"/>
                  </a:schemeClr>
                </a:solidFill>
              </a:defRPr>
            </a:lvl3pPr>
            <a:lvl4pPr marL="6113358" indent="0" algn="ctr">
              <a:buNone/>
              <a:defRPr>
                <a:solidFill>
                  <a:schemeClr val="tx1">
                    <a:tint val="75000"/>
                  </a:schemeClr>
                </a:solidFill>
              </a:defRPr>
            </a:lvl4pPr>
            <a:lvl5pPr marL="8151144" indent="0" algn="ctr">
              <a:buNone/>
              <a:defRPr>
                <a:solidFill>
                  <a:schemeClr val="tx1">
                    <a:tint val="75000"/>
                  </a:schemeClr>
                </a:solidFill>
              </a:defRPr>
            </a:lvl5pPr>
            <a:lvl6pPr marL="10188931" indent="0" algn="ctr">
              <a:buNone/>
              <a:defRPr>
                <a:solidFill>
                  <a:schemeClr val="tx1">
                    <a:tint val="75000"/>
                  </a:schemeClr>
                </a:solidFill>
              </a:defRPr>
            </a:lvl6pPr>
            <a:lvl7pPr marL="12226717" indent="0" algn="ctr">
              <a:buNone/>
              <a:defRPr>
                <a:solidFill>
                  <a:schemeClr val="tx1">
                    <a:tint val="75000"/>
                  </a:schemeClr>
                </a:solidFill>
              </a:defRPr>
            </a:lvl7pPr>
            <a:lvl8pPr marL="14264503" indent="0" algn="ctr">
              <a:buNone/>
              <a:defRPr>
                <a:solidFill>
                  <a:schemeClr val="tx1">
                    <a:tint val="75000"/>
                  </a:schemeClr>
                </a:solidFill>
              </a:defRPr>
            </a:lvl8pPr>
            <a:lvl9pPr marL="16302289" indent="0" algn="ctr">
              <a:buNone/>
              <a:defRPr>
                <a:solidFill>
                  <a:schemeClr val="tx1">
                    <a:tint val="75000"/>
                  </a:schemeClr>
                </a:solidFill>
              </a:defRPr>
            </a:lvl9pPr>
          </a:lstStyle>
          <a:p>
            <a:r>
              <a:rPr lang="en-US"/>
              <a:t>Click to edit Master subtitle style</a:t>
            </a:r>
          </a:p>
        </p:txBody>
      </p:sp>
    </p:spTree>
    <p:extLst>
      <p:ext uri="{BB962C8B-B14F-4D97-AF65-F5344CB8AC3E}">
        <p14:creationId xmlns:p14="http://schemas.microsoft.com/office/powerpoint/2010/main" val="3594175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defRPr sz="12500"/>
            </a:lvl1pPr>
            <a:lvl2pPr>
              <a:defRPr sz="10700"/>
            </a:lvl2pPr>
            <a:lvl3pPr>
              <a:defRPr sz="8900"/>
            </a:lvl3pPr>
            <a:lvl4pPr>
              <a:defRPr sz="8000"/>
            </a:lvl4pPr>
            <a:lvl5pPr>
              <a:defRPr sz="80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itle 4"/>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8081177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2194560" y="7680963"/>
            <a:ext cx="19385280" cy="21724622"/>
          </a:xfrm>
        </p:spPr>
        <p:txBody>
          <a:bodyPr/>
          <a:lstStyle>
            <a:lvl1pPr>
              <a:defRPr sz="10700"/>
            </a:lvl1pPr>
            <a:lvl2pPr>
              <a:defRPr sz="8900"/>
            </a:lvl2pPr>
            <a:lvl3pPr>
              <a:defRPr sz="8000"/>
            </a:lvl3pPr>
            <a:lvl4pPr>
              <a:defRPr sz="7100"/>
            </a:lvl4pPr>
            <a:lvl5pPr>
              <a:defRPr sz="7100"/>
            </a:lvl5pPr>
            <a:lvl6pPr>
              <a:defRPr sz="8000"/>
            </a:lvl6pPr>
            <a:lvl7pPr>
              <a:defRPr sz="8000"/>
            </a:lvl7pPr>
            <a:lvl8pPr>
              <a:defRPr sz="8000"/>
            </a:lvl8pPr>
            <a:lvl9pPr>
              <a:defRPr sz="8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22311360" y="7680963"/>
            <a:ext cx="19385280" cy="21724622"/>
          </a:xfrm>
        </p:spPr>
        <p:txBody>
          <a:bodyPr/>
          <a:lstStyle>
            <a:lvl1pPr>
              <a:defRPr sz="10700"/>
            </a:lvl1pPr>
            <a:lvl2pPr>
              <a:defRPr sz="8900"/>
            </a:lvl2pPr>
            <a:lvl3pPr>
              <a:defRPr sz="8000"/>
            </a:lvl3pPr>
            <a:lvl4pPr>
              <a:defRPr sz="7100"/>
            </a:lvl4pPr>
            <a:lvl5pPr>
              <a:defRPr sz="7100"/>
            </a:lvl5pPr>
            <a:lvl6pPr>
              <a:defRPr sz="8000"/>
            </a:lvl6pPr>
            <a:lvl7pPr>
              <a:defRPr sz="8000"/>
            </a:lvl7pPr>
            <a:lvl8pPr>
              <a:defRPr sz="8000"/>
            </a:lvl8pPr>
            <a:lvl9pPr>
              <a:defRPr sz="8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Title 5"/>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29896628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2194561" y="7368542"/>
            <a:ext cx="19392902" cy="3070858"/>
          </a:xfrm>
        </p:spPr>
        <p:txBody>
          <a:bodyPr anchor="b"/>
          <a:lstStyle>
            <a:lvl1pPr marL="0" indent="0">
              <a:buNone/>
              <a:defRPr sz="8900" b="1"/>
            </a:lvl1pPr>
            <a:lvl2pPr marL="2037786" indent="0">
              <a:buNone/>
              <a:defRPr sz="8900" b="1"/>
            </a:lvl2pPr>
            <a:lvl3pPr marL="4075572" indent="0">
              <a:buNone/>
              <a:defRPr sz="8000" b="1"/>
            </a:lvl3pPr>
            <a:lvl4pPr marL="6113358" indent="0">
              <a:buNone/>
              <a:defRPr sz="7100" b="1"/>
            </a:lvl4pPr>
            <a:lvl5pPr marL="8151144" indent="0">
              <a:buNone/>
              <a:defRPr sz="7100" b="1"/>
            </a:lvl5pPr>
            <a:lvl6pPr marL="10188931" indent="0">
              <a:buNone/>
              <a:defRPr sz="7100" b="1"/>
            </a:lvl6pPr>
            <a:lvl7pPr marL="12226717" indent="0">
              <a:buNone/>
              <a:defRPr sz="7100" b="1"/>
            </a:lvl7pPr>
            <a:lvl8pPr marL="14264503" indent="0">
              <a:buNone/>
              <a:defRPr sz="7100" b="1"/>
            </a:lvl8pPr>
            <a:lvl9pPr marL="16302289" indent="0">
              <a:buNone/>
              <a:defRPr sz="7100" b="1"/>
            </a:lvl9pPr>
          </a:lstStyle>
          <a:p>
            <a:pPr lvl="0"/>
            <a:r>
              <a:rPr lang="en-US" dirty="0"/>
              <a:t>Click to edit Master text styles</a:t>
            </a:r>
          </a:p>
        </p:txBody>
      </p:sp>
      <p:sp>
        <p:nvSpPr>
          <p:cNvPr id="4" name="Content Placeholder 3"/>
          <p:cNvSpPr>
            <a:spLocks noGrp="1"/>
          </p:cNvSpPr>
          <p:nvPr>
            <p:ph sz="half" idx="2"/>
          </p:nvPr>
        </p:nvSpPr>
        <p:spPr>
          <a:xfrm>
            <a:off x="2194561" y="10439400"/>
            <a:ext cx="19392902" cy="18966182"/>
          </a:xfrm>
        </p:spPr>
        <p:txBody>
          <a:bodyPr/>
          <a:lstStyle>
            <a:lvl1pPr>
              <a:defRPr sz="8900"/>
            </a:lvl1pPr>
            <a:lvl2pPr>
              <a:defRPr sz="8000"/>
            </a:lvl2pPr>
            <a:lvl3pPr>
              <a:defRPr sz="7100"/>
            </a:lvl3pPr>
            <a:lvl4pPr>
              <a:defRPr sz="6200"/>
            </a:lvl4pPr>
            <a:lvl5pPr>
              <a:defRPr sz="6200"/>
            </a:lvl5pPr>
            <a:lvl6pPr>
              <a:defRPr sz="7100"/>
            </a:lvl6pPr>
            <a:lvl7pPr>
              <a:defRPr sz="7100"/>
            </a:lvl7pPr>
            <a:lvl8pPr>
              <a:defRPr sz="7100"/>
            </a:lvl8pPr>
            <a:lvl9pPr>
              <a:defRPr sz="7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22296123" y="7368542"/>
            <a:ext cx="19400520" cy="3070858"/>
          </a:xfrm>
        </p:spPr>
        <p:txBody>
          <a:bodyPr anchor="b"/>
          <a:lstStyle>
            <a:lvl1pPr marL="0" indent="0">
              <a:buNone/>
              <a:defRPr sz="8900" b="1"/>
            </a:lvl1pPr>
            <a:lvl2pPr marL="2037786" indent="0">
              <a:buNone/>
              <a:defRPr sz="8900" b="1"/>
            </a:lvl2pPr>
            <a:lvl3pPr marL="4075572" indent="0">
              <a:buNone/>
              <a:defRPr sz="8000" b="1"/>
            </a:lvl3pPr>
            <a:lvl4pPr marL="6113358" indent="0">
              <a:buNone/>
              <a:defRPr sz="7100" b="1"/>
            </a:lvl4pPr>
            <a:lvl5pPr marL="8151144" indent="0">
              <a:buNone/>
              <a:defRPr sz="7100" b="1"/>
            </a:lvl5pPr>
            <a:lvl6pPr marL="10188931" indent="0">
              <a:buNone/>
              <a:defRPr sz="7100" b="1"/>
            </a:lvl6pPr>
            <a:lvl7pPr marL="12226717" indent="0">
              <a:buNone/>
              <a:defRPr sz="7100" b="1"/>
            </a:lvl7pPr>
            <a:lvl8pPr marL="14264503" indent="0">
              <a:buNone/>
              <a:defRPr sz="7100" b="1"/>
            </a:lvl8pPr>
            <a:lvl9pPr marL="16302289" indent="0">
              <a:buNone/>
              <a:defRPr sz="7100" b="1"/>
            </a:lvl9pPr>
          </a:lstStyle>
          <a:p>
            <a:pPr lvl="0"/>
            <a:r>
              <a:rPr lang="en-US"/>
              <a:t>Click to edit Master text styles</a:t>
            </a:r>
          </a:p>
        </p:txBody>
      </p:sp>
      <p:sp>
        <p:nvSpPr>
          <p:cNvPr id="6" name="Content Placeholder 5"/>
          <p:cNvSpPr>
            <a:spLocks noGrp="1"/>
          </p:cNvSpPr>
          <p:nvPr>
            <p:ph sz="quarter" idx="4"/>
          </p:nvPr>
        </p:nvSpPr>
        <p:spPr>
          <a:xfrm>
            <a:off x="22296123" y="10439400"/>
            <a:ext cx="19400520" cy="18966182"/>
          </a:xfrm>
        </p:spPr>
        <p:txBody>
          <a:bodyPr/>
          <a:lstStyle>
            <a:lvl1pPr>
              <a:defRPr sz="8900"/>
            </a:lvl1pPr>
            <a:lvl2pPr>
              <a:defRPr sz="8000"/>
            </a:lvl2pPr>
            <a:lvl3pPr>
              <a:defRPr sz="7100"/>
            </a:lvl3pPr>
            <a:lvl4pPr>
              <a:defRPr sz="6200"/>
            </a:lvl4pPr>
            <a:lvl5pPr>
              <a:defRPr sz="6200"/>
            </a:lvl5pPr>
            <a:lvl6pPr>
              <a:defRPr sz="7100"/>
            </a:lvl6pPr>
            <a:lvl7pPr>
              <a:defRPr sz="7100"/>
            </a:lvl7pPr>
            <a:lvl8pPr>
              <a:defRPr sz="7100"/>
            </a:lvl8pPr>
            <a:lvl9pPr>
              <a:defRPr sz="7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Title 7"/>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5455585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8460330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9CCA619B-FFD1-4641-2B00-02D5F8C1462E}"/>
              </a:ext>
            </a:extLst>
          </p:cNvPr>
          <p:cNvGrpSpPr/>
          <p:nvPr userDrawn="1"/>
        </p:nvGrpSpPr>
        <p:grpSpPr>
          <a:xfrm>
            <a:off x="-76200" y="-3534"/>
            <a:ext cx="43997880" cy="33017820"/>
            <a:chOff x="-21093" y="-3534"/>
            <a:chExt cx="43997880" cy="33017820"/>
          </a:xfrm>
        </p:grpSpPr>
        <p:sp>
          <p:nvSpPr>
            <p:cNvPr id="3" name="Rectangle 2">
              <a:extLst>
                <a:ext uri="{FF2B5EF4-FFF2-40B4-BE49-F238E27FC236}">
                  <a16:creationId xmlns:a16="http://schemas.microsoft.com/office/drawing/2014/main" id="{DC93CBAF-1AB3-71B6-F1FB-D8A5AE6ECAA9}"/>
                </a:ext>
              </a:extLst>
            </p:cNvPr>
            <p:cNvSpPr/>
            <p:nvPr userDrawn="1"/>
          </p:nvSpPr>
          <p:spPr>
            <a:xfrm>
              <a:off x="-21093" y="30042486"/>
              <a:ext cx="43891200" cy="2971800"/>
            </a:xfrm>
            <a:prstGeom prst="rect">
              <a:avLst/>
            </a:prstGeom>
            <a:solidFill>
              <a:srgbClr val="1F7555"/>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4" name="Group 3">
              <a:extLst>
                <a:ext uri="{FF2B5EF4-FFF2-40B4-BE49-F238E27FC236}">
                  <a16:creationId xmlns:a16="http://schemas.microsoft.com/office/drawing/2014/main" id="{253B313D-6048-C811-B35A-0B28BDDD53D6}"/>
                </a:ext>
              </a:extLst>
            </p:cNvPr>
            <p:cNvGrpSpPr/>
            <p:nvPr userDrawn="1"/>
          </p:nvGrpSpPr>
          <p:grpSpPr>
            <a:xfrm>
              <a:off x="-21093" y="-3534"/>
              <a:ext cx="43997880" cy="5486400"/>
              <a:chOff x="-21093" y="-3534"/>
              <a:chExt cx="43997880" cy="5486400"/>
            </a:xfrm>
          </p:grpSpPr>
          <p:sp>
            <p:nvSpPr>
              <p:cNvPr id="7" name="Rectangle 6">
                <a:extLst>
                  <a:ext uri="{FF2B5EF4-FFF2-40B4-BE49-F238E27FC236}">
                    <a16:creationId xmlns:a16="http://schemas.microsoft.com/office/drawing/2014/main" id="{AC6EACC0-CAF4-5942-0F40-E6A6B8933228}"/>
                  </a:ext>
                </a:extLst>
              </p:cNvPr>
              <p:cNvSpPr/>
              <p:nvPr userDrawn="1"/>
            </p:nvSpPr>
            <p:spPr>
              <a:xfrm>
                <a:off x="85587" y="-3534"/>
                <a:ext cx="43891200" cy="5486400"/>
              </a:xfrm>
              <a:prstGeom prst="rect">
                <a:avLst/>
              </a:prstGeom>
              <a:solidFill>
                <a:srgbClr val="1F7555"/>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8" name="Rectangle 7">
                <a:extLst>
                  <a:ext uri="{FF2B5EF4-FFF2-40B4-BE49-F238E27FC236}">
                    <a16:creationId xmlns:a16="http://schemas.microsoft.com/office/drawing/2014/main" id="{6210DF7D-7CD9-71B5-A1FD-E877DBAEA0C0}"/>
                  </a:ext>
                </a:extLst>
              </p:cNvPr>
              <p:cNvSpPr/>
              <p:nvPr userDrawn="1"/>
            </p:nvSpPr>
            <p:spPr>
              <a:xfrm>
                <a:off x="-21093" y="-3534"/>
                <a:ext cx="5486400" cy="5486400"/>
              </a:xfrm>
              <a:prstGeom prst="rect">
                <a:avLst/>
              </a:prstGeom>
              <a:solidFill>
                <a:srgbClr val="17543E"/>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pic>
          <p:nvPicPr>
            <p:cNvPr id="5" name="Picture 4" descr="A logo with a lighthouse and waves&#10;&#10;Description automatically generated">
              <a:extLst>
                <a:ext uri="{FF2B5EF4-FFF2-40B4-BE49-F238E27FC236}">
                  <a16:creationId xmlns:a16="http://schemas.microsoft.com/office/drawing/2014/main" id="{43767709-205E-5EBB-3D1E-E492EC51B809}"/>
                </a:ext>
              </a:extLst>
            </p:cNvPr>
            <p:cNvPicPr>
              <a:picLocks noChangeAspect="1"/>
            </p:cNvPicPr>
            <p:nvPr userDrawn="1"/>
          </p:nvPicPr>
          <p:blipFill>
            <a:blip r:embed="rId7"/>
            <a:stretch>
              <a:fillRect/>
            </a:stretch>
          </p:blipFill>
          <p:spPr>
            <a:xfrm>
              <a:off x="537935" y="619126"/>
              <a:ext cx="4333874" cy="4333874"/>
            </a:xfrm>
            <a:prstGeom prst="rect">
              <a:avLst/>
            </a:prstGeom>
          </p:spPr>
        </p:pic>
        <p:pic>
          <p:nvPicPr>
            <p:cNvPr id="6" name="Picture 5" descr="A black background with white text&#10;&#10;Description automatically generated">
              <a:extLst>
                <a:ext uri="{FF2B5EF4-FFF2-40B4-BE49-F238E27FC236}">
                  <a16:creationId xmlns:a16="http://schemas.microsoft.com/office/drawing/2014/main" id="{9FFCED7D-2D18-745B-3596-9C77276066D0}"/>
                </a:ext>
              </a:extLst>
            </p:cNvPr>
            <p:cNvPicPr>
              <a:picLocks noChangeAspect="1"/>
            </p:cNvPicPr>
            <p:nvPr userDrawn="1"/>
          </p:nvPicPr>
          <p:blipFill>
            <a:blip r:embed="rId8"/>
            <a:stretch>
              <a:fillRect/>
            </a:stretch>
          </p:blipFill>
          <p:spPr>
            <a:xfrm>
              <a:off x="1997726" y="30861000"/>
              <a:ext cx="8289274" cy="1549397"/>
            </a:xfrm>
            <a:prstGeom prst="rect">
              <a:avLst/>
            </a:prstGeom>
          </p:spPr>
        </p:pic>
      </p:grpSp>
      <p:sp>
        <p:nvSpPr>
          <p:cNvPr id="1027" name="Title Placeholder 1">
            <a:extLst>
              <a:ext uri="{FF2B5EF4-FFF2-40B4-BE49-F238E27FC236}">
                <a16:creationId xmlns:a16="http://schemas.microsoft.com/office/drawing/2014/main" id="{D5D06CB4-D949-38D7-4839-DF803DB5E206}"/>
              </a:ext>
            </a:extLst>
          </p:cNvPr>
          <p:cNvSpPr>
            <a:spLocks noGrp="1"/>
          </p:cNvSpPr>
          <p:nvPr>
            <p:ph type="title"/>
          </p:nvPr>
        </p:nvSpPr>
        <p:spPr bwMode="auto">
          <a:xfrm>
            <a:off x="6645275" y="669925"/>
            <a:ext cx="36148963" cy="4816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07557" tIns="203779" rIns="407557" bIns="203779" numCol="1" anchor="ctr" anchorCtr="0" compatLnSpc="1">
            <a:prstTxWarp prst="textNoShape">
              <a:avLst/>
            </a:prstTxWarp>
          </a:bodyPr>
          <a:lstStyle/>
          <a:p>
            <a:pPr lvl="0"/>
            <a:r>
              <a:rPr lang="en-US" altLang="en-US" dirty="0"/>
              <a:t>Click to edit Master title style</a:t>
            </a:r>
          </a:p>
        </p:txBody>
      </p:sp>
      <p:sp>
        <p:nvSpPr>
          <p:cNvPr id="1028" name="Text Placeholder 2">
            <a:extLst>
              <a:ext uri="{FF2B5EF4-FFF2-40B4-BE49-F238E27FC236}">
                <a16:creationId xmlns:a16="http://schemas.microsoft.com/office/drawing/2014/main" id="{7F6F8A75-9C1D-5D04-60FB-055173502029}"/>
              </a:ext>
            </a:extLst>
          </p:cNvPr>
          <p:cNvSpPr>
            <a:spLocks noGrp="1"/>
          </p:cNvSpPr>
          <p:nvPr>
            <p:ph type="body" idx="1"/>
          </p:nvPr>
        </p:nvSpPr>
        <p:spPr bwMode="auto">
          <a:xfrm>
            <a:off x="4754563" y="7680325"/>
            <a:ext cx="35113912" cy="20483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07557" tIns="203779" rIns="407557" bIns="203779"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Tree>
  </p:cSld>
  <p:clrMap bg1="lt1" tx1="dk1" bg2="lt2" tx2="dk2" accent1="accent1" accent2="accent2" accent3="accent3" accent4="accent4" accent5="accent5" accent6="accent6" hlink="hlink" folHlink="folHlink"/>
  <p:sldLayoutIdLst>
    <p:sldLayoutId id="2147483666" r:id="rId1"/>
    <p:sldLayoutId id="2147483662" r:id="rId2"/>
    <p:sldLayoutId id="2147483663" r:id="rId3"/>
    <p:sldLayoutId id="2147483664" r:id="rId4"/>
    <p:sldLayoutId id="2147483665" r:id="rId5"/>
  </p:sldLayoutIdLst>
  <p:txStyles>
    <p:titleStyle>
      <a:lvl1pPr algn="l" defTabSz="2036763" rtl="0" eaLnBrk="0" fontAlgn="base" hangingPunct="0">
        <a:spcBef>
          <a:spcPct val="0"/>
        </a:spcBef>
        <a:spcAft>
          <a:spcPct val="0"/>
        </a:spcAft>
        <a:defRPr sz="12500" b="1" kern="1200">
          <a:solidFill>
            <a:schemeClr val="bg1"/>
          </a:solidFill>
          <a:latin typeface="+mj-lt"/>
          <a:ea typeface="Cambria" pitchFamily="18" charset="0"/>
          <a:cs typeface="Cambria" pitchFamily="18" charset="0"/>
        </a:defRPr>
      </a:lvl1pPr>
      <a:lvl2pPr algn="l" defTabSz="2036763" rtl="0" eaLnBrk="0" fontAlgn="base" hangingPunct="0">
        <a:spcBef>
          <a:spcPct val="0"/>
        </a:spcBef>
        <a:spcAft>
          <a:spcPct val="0"/>
        </a:spcAft>
        <a:defRPr sz="12500" b="1">
          <a:solidFill>
            <a:srgbClr val="D7E4BD"/>
          </a:solidFill>
          <a:latin typeface="Calibri" pitchFamily="-109" charset="0"/>
          <a:ea typeface="Cambria" panose="02040503050406030204" pitchFamily="18" charset="0"/>
          <a:cs typeface="Cambria" panose="02040503050406030204" pitchFamily="18" charset="0"/>
        </a:defRPr>
      </a:lvl2pPr>
      <a:lvl3pPr algn="l" defTabSz="2036763" rtl="0" eaLnBrk="0" fontAlgn="base" hangingPunct="0">
        <a:spcBef>
          <a:spcPct val="0"/>
        </a:spcBef>
        <a:spcAft>
          <a:spcPct val="0"/>
        </a:spcAft>
        <a:defRPr sz="12500" b="1">
          <a:solidFill>
            <a:srgbClr val="D7E4BD"/>
          </a:solidFill>
          <a:latin typeface="Calibri" pitchFamily="-109" charset="0"/>
          <a:ea typeface="Cambria" panose="02040503050406030204" pitchFamily="18" charset="0"/>
          <a:cs typeface="Cambria" panose="02040503050406030204" pitchFamily="18" charset="0"/>
        </a:defRPr>
      </a:lvl3pPr>
      <a:lvl4pPr algn="l" defTabSz="2036763" rtl="0" eaLnBrk="0" fontAlgn="base" hangingPunct="0">
        <a:spcBef>
          <a:spcPct val="0"/>
        </a:spcBef>
        <a:spcAft>
          <a:spcPct val="0"/>
        </a:spcAft>
        <a:defRPr sz="12500" b="1">
          <a:solidFill>
            <a:srgbClr val="D7E4BD"/>
          </a:solidFill>
          <a:latin typeface="Calibri" pitchFamily="-109" charset="0"/>
          <a:ea typeface="Cambria" panose="02040503050406030204" pitchFamily="18" charset="0"/>
          <a:cs typeface="Cambria" panose="02040503050406030204" pitchFamily="18" charset="0"/>
        </a:defRPr>
      </a:lvl4pPr>
      <a:lvl5pPr algn="l" defTabSz="2036763" rtl="0" eaLnBrk="0" fontAlgn="base" hangingPunct="0">
        <a:spcBef>
          <a:spcPct val="0"/>
        </a:spcBef>
        <a:spcAft>
          <a:spcPct val="0"/>
        </a:spcAft>
        <a:defRPr sz="12500" b="1">
          <a:solidFill>
            <a:srgbClr val="D7E4BD"/>
          </a:solidFill>
          <a:latin typeface="Calibri" pitchFamily="-109" charset="0"/>
          <a:ea typeface="Cambria" panose="02040503050406030204" pitchFamily="18" charset="0"/>
          <a:cs typeface="Cambria" panose="02040503050406030204" pitchFamily="18" charset="0"/>
        </a:defRPr>
      </a:lvl5pPr>
      <a:lvl6pPr marL="2037786" algn="ctr" defTabSz="2037786" rtl="0" fontAlgn="base">
        <a:spcBef>
          <a:spcPct val="0"/>
        </a:spcBef>
        <a:spcAft>
          <a:spcPct val="0"/>
        </a:spcAft>
        <a:defRPr sz="19600">
          <a:solidFill>
            <a:schemeClr val="tx1"/>
          </a:solidFill>
          <a:latin typeface="Calibri" pitchFamily="-109" charset="0"/>
          <a:ea typeface="ヒラギノ角ゴ Pro W3" pitchFamily="-109" charset="-128"/>
          <a:cs typeface="ヒラギノ角ゴ Pro W3" pitchFamily="-109" charset="-128"/>
        </a:defRPr>
      </a:lvl6pPr>
      <a:lvl7pPr marL="4075572" algn="ctr" defTabSz="2037786" rtl="0" fontAlgn="base">
        <a:spcBef>
          <a:spcPct val="0"/>
        </a:spcBef>
        <a:spcAft>
          <a:spcPct val="0"/>
        </a:spcAft>
        <a:defRPr sz="19600">
          <a:solidFill>
            <a:schemeClr val="tx1"/>
          </a:solidFill>
          <a:latin typeface="Calibri" pitchFamily="-109" charset="0"/>
          <a:ea typeface="ヒラギノ角ゴ Pro W3" pitchFamily="-109" charset="-128"/>
          <a:cs typeface="ヒラギノ角ゴ Pro W3" pitchFamily="-109" charset="-128"/>
        </a:defRPr>
      </a:lvl7pPr>
      <a:lvl8pPr marL="6113358" algn="ctr" defTabSz="2037786" rtl="0" fontAlgn="base">
        <a:spcBef>
          <a:spcPct val="0"/>
        </a:spcBef>
        <a:spcAft>
          <a:spcPct val="0"/>
        </a:spcAft>
        <a:defRPr sz="19600">
          <a:solidFill>
            <a:schemeClr val="tx1"/>
          </a:solidFill>
          <a:latin typeface="Calibri" pitchFamily="-109" charset="0"/>
          <a:ea typeface="ヒラギノ角ゴ Pro W3" pitchFamily="-109" charset="-128"/>
          <a:cs typeface="ヒラギノ角ゴ Pro W3" pitchFamily="-109" charset="-128"/>
        </a:defRPr>
      </a:lvl8pPr>
      <a:lvl9pPr marL="8151144" algn="ctr" defTabSz="2037786" rtl="0" fontAlgn="base">
        <a:spcBef>
          <a:spcPct val="0"/>
        </a:spcBef>
        <a:spcAft>
          <a:spcPct val="0"/>
        </a:spcAft>
        <a:defRPr sz="19600">
          <a:solidFill>
            <a:schemeClr val="tx1"/>
          </a:solidFill>
          <a:latin typeface="Calibri" pitchFamily="-109" charset="0"/>
          <a:ea typeface="ヒラギノ角ゴ Pro W3" pitchFamily="-109" charset="-128"/>
          <a:cs typeface="ヒラギノ角ゴ Pro W3" pitchFamily="-109" charset="-128"/>
        </a:defRPr>
      </a:lvl9pPr>
    </p:titleStyle>
    <p:bodyStyle>
      <a:lvl1pPr marL="1017588" indent="-1017588" algn="l" defTabSz="2036763" rtl="0" eaLnBrk="0" fontAlgn="base" hangingPunct="0">
        <a:spcBef>
          <a:spcPct val="20000"/>
        </a:spcBef>
        <a:spcAft>
          <a:spcPct val="0"/>
        </a:spcAft>
        <a:buFont typeface="Arial" panose="020B0604020202020204" pitchFamily="34" charset="0"/>
        <a:buChar char="•"/>
        <a:defRPr sz="12500" kern="1200">
          <a:solidFill>
            <a:schemeClr val="tx1"/>
          </a:solidFill>
          <a:latin typeface="+mj-lt"/>
          <a:ea typeface="Cambria" pitchFamily="18" charset="0"/>
          <a:cs typeface="Cambria" pitchFamily="18" charset="0"/>
        </a:defRPr>
      </a:lvl1pPr>
      <a:lvl2pPr marL="2036763" indent="-1017588" algn="l" defTabSz="2036763" rtl="0" eaLnBrk="0" fontAlgn="base" hangingPunct="0">
        <a:spcBef>
          <a:spcPct val="20000"/>
        </a:spcBef>
        <a:spcAft>
          <a:spcPct val="0"/>
        </a:spcAft>
        <a:buFont typeface="Arial" panose="020B0604020202020204" pitchFamily="34" charset="0"/>
        <a:buChar char="•"/>
        <a:defRPr sz="10700" kern="1200">
          <a:solidFill>
            <a:schemeClr val="tx1"/>
          </a:solidFill>
          <a:latin typeface="+mj-lt"/>
          <a:ea typeface="Cambria" pitchFamily="18" charset="0"/>
          <a:cs typeface="Cambria" panose="02040503050406030204" pitchFamily="18" charset="0"/>
        </a:defRPr>
      </a:lvl2pPr>
      <a:lvl3pPr marL="3055938" indent="-1017588" algn="l" defTabSz="2036763" rtl="0" eaLnBrk="0" fontAlgn="base" hangingPunct="0">
        <a:spcBef>
          <a:spcPct val="20000"/>
        </a:spcBef>
        <a:spcAft>
          <a:spcPct val="0"/>
        </a:spcAft>
        <a:buFont typeface="Arial" panose="020B0604020202020204" pitchFamily="34" charset="0"/>
        <a:buChar char="•"/>
        <a:defRPr sz="10700" kern="1200">
          <a:solidFill>
            <a:schemeClr val="tx1"/>
          </a:solidFill>
          <a:latin typeface="+mj-lt"/>
          <a:ea typeface="Geneva" charset="-128"/>
          <a:cs typeface="Geneva" charset="-128"/>
        </a:defRPr>
      </a:lvl3pPr>
      <a:lvl4pPr marL="4357688" indent="-1301750" algn="l" defTabSz="2036763" rtl="0" eaLnBrk="0" fontAlgn="base" hangingPunct="0">
        <a:spcBef>
          <a:spcPct val="20000"/>
        </a:spcBef>
        <a:spcAft>
          <a:spcPct val="0"/>
        </a:spcAft>
        <a:buFont typeface="Arial" panose="020B0604020202020204" pitchFamily="34" charset="0"/>
        <a:buChar char="•"/>
        <a:defRPr sz="10700" kern="1200">
          <a:solidFill>
            <a:schemeClr val="tx1"/>
          </a:solidFill>
          <a:latin typeface="+mj-lt"/>
          <a:ea typeface="Geneva" charset="-128"/>
          <a:cs typeface="Geneva"/>
        </a:defRPr>
      </a:lvl4pPr>
      <a:lvl5pPr marL="5376863" indent="-1017588" algn="l" defTabSz="2036763" rtl="0" eaLnBrk="0" fontAlgn="base" hangingPunct="0">
        <a:spcBef>
          <a:spcPct val="20000"/>
        </a:spcBef>
        <a:spcAft>
          <a:spcPct val="0"/>
        </a:spcAft>
        <a:buFont typeface="Arial" panose="020B0604020202020204" pitchFamily="34" charset="0"/>
        <a:buChar char="•"/>
        <a:defRPr sz="10700" kern="1200">
          <a:solidFill>
            <a:schemeClr val="tx1"/>
          </a:solidFill>
          <a:latin typeface="+mj-lt"/>
          <a:ea typeface="Geneva" charset="-128"/>
          <a:cs typeface="Geneva"/>
        </a:defRPr>
      </a:lvl5pPr>
      <a:lvl6pPr marL="11207824" indent="-1018893" algn="l" defTabSz="2037786" rtl="0" eaLnBrk="1" latinLnBrk="0" hangingPunct="1">
        <a:spcBef>
          <a:spcPct val="20000"/>
        </a:spcBef>
        <a:buFont typeface="Arial"/>
        <a:buChar char="•"/>
        <a:defRPr sz="8900" kern="1200">
          <a:solidFill>
            <a:schemeClr val="tx1"/>
          </a:solidFill>
          <a:latin typeface="+mn-lt"/>
          <a:ea typeface="+mn-ea"/>
          <a:cs typeface="+mn-cs"/>
        </a:defRPr>
      </a:lvl6pPr>
      <a:lvl7pPr marL="13245610" indent="-1018893" algn="l" defTabSz="2037786" rtl="0" eaLnBrk="1" latinLnBrk="0" hangingPunct="1">
        <a:spcBef>
          <a:spcPct val="20000"/>
        </a:spcBef>
        <a:buFont typeface="Arial"/>
        <a:buChar char="•"/>
        <a:defRPr sz="8900" kern="1200">
          <a:solidFill>
            <a:schemeClr val="tx1"/>
          </a:solidFill>
          <a:latin typeface="+mn-lt"/>
          <a:ea typeface="+mn-ea"/>
          <a:cs typeface="+mn-cs"/>
        </a:defRPr>
      </a:lvl7pPr>
      <a:lvl8pPr marL="15283396" indent="-1018893" algn="l" defTabSz="2037786" rtl="0" eaLnBrk="1" latinLnBrk="0" hangingPunct="1">
        <a:spcBef>
          <a:spcPct val="20000"/>
        </a:spcBef>
        <a:buFont typeface="Arial"/>
        <a:buChar char="•"/>
        <a:defRPr sz="8900" kern="1200">
          <a:solidFill>
            <a:schemeClr val="tx1"/>
          </a:solidFill>
          <a:latin typeface="+mn-lt"/>
          <a:ea typeface="+mn-ea"/>
          <a:cs typeface="+mn-cs"/>
        </a:defRPr>
      </a:lvl8pPr>
      <a:lvl9pPr marL="17321182" indent="-1018893" algn="l" defTabSz="2037786" rtl="0" eaLnBrk="1" latinLnBrk="0" hangingPunct="1">
        <a:spcBef>
          <a:spcPct val="20000"/>
        </a:spcBef>
        <a:buFont typeface="Arial"/>
        <a:buChar char="•"/>
        <a:defRPr sz="8900" kern="1200">
          <a:solidFill>
            <a:schemeClr val="tx1"/>
          </a:solidFill>
          <a:latin typeface="+mn-lt"/>
          <a:ea typeface="+mn-ea"/>
          <a:cs typeface="+mn-cs"/>
        </a:defRPr>
      </a:lvl9pPr>
    </p:bodyStyle>
    <p:otherStyle>
      <a:defPPr>
        <a:defRPr lang="en-US"/>
      </a:defPPr>
      <a:lvl1pPr marL="0" algn="l" defTabSz="2037786" rtl="0" eaLnBrk="1" latinLnBrk="0" hangingPunct="1">
        <a:defRPr sz="8000" kern="1200">
          <a:solidFill>
            <a:schemeClr val="tx1"/>
          </a:solidFill>
          <a:latin typeface="+mn-lt"/>
          <a:ea typeface="+mn-ea"/>
          <a:cs typeface="+mn-cs"/>
        </a:defRPr>
      </a:lvl1pPr>
      <a:lvl2pPr marL="2037786" algn="l" defTabSz="2037786" rtl="0" eaLnBrk="1" latinLnBrk="0" hangingPunct="1">
        <a:defRPr sz="8000" kern="1200">
          <a:solidFill>
            <a:schemeClr val="tx1"/>
          </a:solidFill>
          <a:latin typeface="+mn-lt"/>
          <a:ea typeface="+mn-ea"/>
          <a:cs typeface="+mn-cs"/>
        </a:defRPr>
      </a:lvl2pPr>
      <a:lvl3pPr marL="4075572" algn="l" defTabSz="2037786" rtl="0" eaLnBrk="1" latinLnBrk="0" hangingPunct="1">
        <a:defRPr sz="8000" kern="1200">
          <a:solidFill>
            <a:schemeClr val="tx1"/>
          </a:solidFill>
          <a:latin typeface="+mn-lt"/>
          <a:ea typeface="+mn-ea"/>
          <a:cs typeface="+mn-cs"/>
        </a:defRPr>
      </a:lvl3pPr>
      <a:lvl4pPr marL="6113358" algn="l" defTabSz="2037786" rtl="0" eaLnBrk="1" latinLnBrk="0" hangingPunct="1">
        <a:defRPr sz="8000" kern="1200">
          <a:solidFill>
            <a:schemeClr val="tx1"/>
          </a:solidFill>
          <a:latin typeface="+mn-lt"/>
          <a:ea typeface="+mn-ea"/>
          <a:cs typeface="+mn-cs"/>
        </a:defRPr>
      </a:lvl4pPr>
      <a:lvl5pPr marL="8151144" algn="l" defTabSz="2037786" rtl="0" eaLnBrk="1" latinLnBrk="0" hangingPunct="1">
        <a:defRPr sz="8000" kern="1200">
          <a:solidFill>
            <a:schemeClr val="tx1"/>
          </a:solidFill>
          <a:latin typeface="+mn-lt"/>
          <a:ea typeface="+mn-ea"/>
          <a:cs typeface="+mn-cs"/>
        </a:defRPr>
      </a:lvl5pPr>
      <a:lvl6pPr marL="10188931" algn="l" defTabSz="2037786" rtl="0" eaLnBrk="1" latinLnBrk="0" hangingPunct="1">
        <a:defRPr sz="8000" kern="1200">
          <a:solidFill>
            <a:schemeClr val="tx1"/>
          </a:solidFill>
          <a:latin typeface="+mn-lt"/>
          <a:ea typeface="+mn-ea"/>
          <a:cs typeface="+mn-cs"/>
        </a:defRPr>
      </a:lvl6pPr>
      <a:lvl7pPr marL="12226717" algn="l" defTabSz="2037786" rtl="0" eaLnBrk="1" latinLnBrk="0" hangingPunct="1">
        <a:defRPr sz="8000" kern="1200">
          <a:solidFill>
            <a:schemeClr val="tx1"/>
          </a:solidFill>
          <a:latin typeface="+mn-lt"/>
          <a:ea typeface="+mn-ea"/>
          <a:cs typeface="+mn-cs"/>
        </a:defRPr>
      </a:lvl7pPr>
      <a:lvl8pPr marL="14264503" algn="l" defTabSz="2037786" rtl="0" eaLnBrk="1" latinLnBrk="0" hangingPunct="1">
        <a:defRPr sz="8000" kern="1200">
          <a:solidFill>
            <a:schemeClr val="tx1"/>
          </a:solidFill>
          <a:latin typeface="+mn-lt"/>
          <a:ea typeface="+mn-ea"/>
          <a:cs typeface="+mn-cs"/>
        </a:defRPr>
      </a:lvl8pPr>
      <a:lvl9pPr marL="16302289" algn="l" defTabSz="2037786" rtl="0" eaLnBrk="1" latinLnBrk="0" hangingPunct="1">
        <a:defRPr sz="8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Title 3">
            <a:extLst>
              <a:ext uri="{FF2B5EF4-FFF2-40B4-BE49-F238E27FC236}">
                <a16:creationId xmlns:a16="http://schemas.microsoft.com/office/drawing/2014/main" id="{437968F4-1802-63F0-F6EC-CB04BF1A8CFA}"/>
              </a:ext>
            </a:extLst>
          </p:cNvPr>
          <p:cNvSpPr>
            <a:spLocks noGrp="1"/>
          </p:cNvSpPr>
          <p:nvPr>
            <p:ph type="title"/>
          </p:nvPr>
        </p:nvSpPr>
        <p:spPr>
          <a:xfrm>
            <a:off x="5943600" y="228600"/>
            <a:ext cx="37355463" cy="5181600"/>
          </a:xfrm>
        </p:spPr>
        <p:txBody>
          <a:bodyPr/>
          <a:lstStyle/>
          <a:p>
            <a:pPr algn="ctr"/>
            <a:r>
              <a:rPr lang="en-US" altLang="en-US" sz="8800" dirty="0">
                <a:latin typeface="Arial" panose="020B0604020202020204" pitchFamily="34" charset="0"/>
                <a:cs typeface="Arial" panose="020B0604020202020204" pitchFamily="34" charset="0"/>
              </a:rPr>
              <a:t>The Impact of Online Learning Aids on Academic Performance in Undergraduate Students with ADHD</a:t>
            </a:r>
            <a:br>
              <a:rPr lang="en-US" altLang="en-US" sz="11500" dirty="0">
                <a:latin typeface="Arial" panose="020B0604020202020204" pitchFamily="34" charset="0"/>
                <a:cs typeface="Arial" panose="020B0604020202020204" pitchFamily="34" charset="0"/>
              </a:rPr>
            </a:br>
            <a:r>
              <a:rPr lang="en-US" altLang="en-US" sz="6000" dirty="0">
                <a:latin typeface="Arial" panose="020B0604020202020204" pitchFamily="34" charset="0"/>
                <a:cs typeface="Arial" panose="020B0604020202020204" pitchFamily="34" charset="0"/>
              </a:rPr>
              <a:t>Jalysia Donaldson, OTS; Gavin Jenkins, PHD, OTR/L, ATP</a:t>
            </a:r>
            <a:br>
              <a:rPr lang="en-US" altLang="en-US" sz="6000" dirty="0">
                <a:latin typeface="Arial" panose="020B0604020202020204" pitchFamily="34" charset="0"/>
                <a:cs typeface="Arial" panose="020B0604020202020204" pitchFamily="34" charset="0"/>
              </a:rPr>
            </a:br>
            <a:r>
              <a:rPr lang="en-US" altLang="en-US" sz="6000" dirty="0">
                <a:latin typeface="Arial" panose="020B0604020202020204" pitchFamily="34" charset="0"/>
                <a:cs typeface="Arial" panose="020B0604020202020204" pitchFamily="34" charset="0"/>
              </a:rPr>
              <a:t>Department of Occupational Therapy  |  University of Alabama at Birmingham</a:t>
            </a:r>
            <a:br>
              <a:rPr lang="en-US" altLang="en-US" sz="6000" dirty="0">
                <a:latin typeface="Arial" panose="020B0604020202020204" pitchFamily="34" charset="0"/>
                <a:cs typeface="Arial" panose="020B0604020202020204" pitchFamily="34" charset="0"/>
              </a:rPr>
            </a:br>
            <a:r>
              <a:rPr lang="en-US" altLang="en-US" sz="6000" dirty="0">
                <a:latin typeface="Arial" panose="020B0604020202020204" pitchFamily="34" charset="0"/>
                <a:cs typeface="Arial" panose="020B0604020202020204" pitchFamily="34" charset="0"/>
              </a:rPr>
              <a:t>Jalan Cunningham, M. Ed , Case manager  |  UAB Disability Support Services</a:t>
            </a:r>
            <a:endParaRPr lang="en-US" altLang="en-US" sz="6000" baseline="30000" dirty="0">
              <a:latin typeface="Arial" panose="020B0604020202020204" pitchFamily="34" charset="0"/>
              <a:cs typeface="Arial" panose="020B0604020202020204" pitchFamily="34" charset="0"/>
            </a:endParaRPr>
          </a:p>
        </p:txBody>
      </p:sp>
      <p:sp>
        <p:nvSpPr>
          <p:cNvPr id="15" name="Rectangle 14">
            <a:extLst>
              <a:ext uri="{FF2B5EF4-FFF2-40B4-BE49-F238E27FC236}">
                <a16:creationId xmlns:a16="http://schemas.microsoft.com/office/drawing/2014/main" id="{3F7F539E-397D-C4C5-2EC9-2391ED48F917}"/>
              </a:ext>
            </a:extLst>
          </p:cNvPr>
          <p:cNvSpPr/>
          <p:nvPr/>
        </p:nvSpPr>
        <p:spPr>
          <a:xfrm>
            <a:off x="202682" y="18674642"/>
            <a:ext cx="13129445" cy="1338639"/>
          </a:xfrm>
          <a:prstGeom prst="rect">
            <a:avLst/>
          </a:prstGeom>
          <a:solidFill>
            <a:schemeClr val="accent3">
              <a:lumMod val="40000"/>
              <a:lumOff val="60000"/>
            </a:schemeClr>
          </a:solidFill>
          <a:ln>
            <a:solidFill>
              <a:schemeClr val="accent3">
                <a:lumMod val="40000"/>
                <a:lumOff val="60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en-US" sz="7000" b="1" dirty="0">
                <a:solidFill>
                  <a:srgbClr val="1F7555"/>
                </a:solidFill>
                <a:latin typeface="Times New Roman" panose="02020603050405020304" pitchFamily="18" charset="0"/>
                <a:ea typeface="ヒラギノ角ゴ Pro W3"/>
                <a:cs typeface="Times New Roman" panose="02020603050405020304" pitchFamily="18" charset="0"/>
              </a:rPr>
              <a:t>Methods</a:t>
            </a:r>
          </a:p>
        </p:txBody>
      </p:sp>
      <p:sp>
        <p:nvSpPr>
          <p:cNvPr id="16" name="Rectangle 15">
            <a:extLst>
              <a:ext uri="{FF2B5EF4-FFF2-40B4-BE49-F238E27FC236}">
                <a16:creationId xmlns:a16="http://schemas.microsoft.com/office/drawing/2014/main" id="{09C99A73-D739-30F1-F2B7-C2E9B3B224CC}"/>
              </a:ext>
            </a:extLst>
          </p:cNvPr>
          <p:cNvSpPr/>
          <p:nvPr/>
        </p:nvSpPr>
        <p:spPr>
          <a:xfrm>
            <a:off x="29660722" y="6032311"/>
            <a:ext cx="13733463" cy="1300912"/>
          </a:xfrm>
          <a:prstGeom prst="rect">
            <a:avLst/>
          </a:prstGeom>
          <a:solidFill>
            <a:schemeClr val="accent3">
              <a:lumMod val="40000"/>
              <a:lumOff val="60000"/>
            </a:schemeClr>
          </a:solidFill>
          <a:ln>
            <a:solidFill>
              <a:schemeClr val="accent3">
                <a:lumMod val="40000"/>
                <a:lumOff val="60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en-US" sz="7000" b="1" dirty="0">
                <a:solidFill>
                  <a:srgbClr val="1F7555"/>
                </a:solidFill>
                <a:latin typeface="Times New Roman" panose="02020603050405020304" pitchFamily="18" charset="0"/>
                <a:ea typeface="ヒラギノ角ゴ Pro W3"/>
                <a:cs typeface="Times New Roman" panose="02020603050405020304" pitchFamily="18" charset="0"/>
              </a:rPr>
              <a:t>Discussion continued</a:t>
            </a:r>
          </a:p>
        </p:txBody>
      </p:sp>
      <p:sp>
        <p:nvSpPr>
          <p:cNvPr id="17" name="Rectangle 16">
            <a:extLst>
              <a:ext uri="{FF2B5EF4-FFF2-40B4-BE49-F238E27FC236}">
                <a16:creationId xmlns:a16="http://schemas.microsoft.com/office/drawing/2014/main" id="{7050EB1D-3AB3-0F56-BA7D-BAC9C9557480}"/>
              </a:ext>
            </a:extLst>
          </p:cNvPr>
          <p:cNvSpPr/>
          <p:nvPr/>
        </p:nvSpPr>
        <p:spPr>
          <a:xfrm>
            <a:off x="29584520" y="19205341"/>
            <a:ext cx="13885863" cy="1179514"/>
          </a:xfrm>
          <a:prstGeom prst="rect">
            <a:avLst/>
          </a:prstGeom>
          <a:solidFill>
            <a:schemeClr val="accent3">
              <a:lumMod val="40000"/>
              <a:lumOff val="60000"/>
            </a:schemeClr>
          </a:solidFill>
          <a:ln>
            <a:solidFill>
              <a:schemeClr val="accent3">
                <a:lumMod val="40000"/>
                <a:lumOff val="60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en-US" sz="7000" b="1" dirty="0">
                <a:solidFill>
                  <a:srgbClr val="1F7555"/>
                </a:solidFill>
                <a:latin typeface="Times New Roman" panose="02020603050405020304" pitchFamily="18" charset="0"/>
                <a:ea typeface="ヒラギノ角ゴ Pro W3"/>
                <a:cs typeface="Times New Roman" panose="02020603050405020304" pitchFamily="18" charset="0"/>
              </a:rPr>
              <a:t>References</a:t>
            </a:r>
          </a:p>
        </p:txBody>
      </p:sp>
      <p:sp>
        <p:nvSpPr>
          <p:cNvPr id="19" name="Rectangle 18">
            <a:extLst>
              <a:ext uri="{FF2B5EF4-FFF2-40B4-BE49-F238E27FC236}">
                <a16:creationId xmlns:a16="http://schemas.microsoft.com/office/drawing/2014/main" id="{D38E71BA-D311-8714-3EB9-3E5514B44F3A}"/>
              </a:ext>
            </a:extLst>
          </p:cNvPr>
          <p:cNvSpPr/>
          <p:nvPr/>
        </p:nvSpPr>
        <p:spPr>
          <a:xfrm>
            <a:off x="14402166" y="14188052"/>
            <a:ext cx="13885863" cy="1181120"/>
          </a:xfrm>
          <a:prstGeom prst="rect">
            <a:avLst/>
          </a:prstGeom>
          <a:solidFill>
            <a:schemeClr val="accent3">
              <a:lumMod val="40000"/>
              <a:lumOff val="60000"/>
            </a:schemeClr>
          </a:solidFill>
          <a:ln>
            <a:solidFill>
              <a:schemeClr val="accent3">
                <a:lumMod val="40000"/>
                <a:lumOff val="60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en-US" sz="7000" b="1" dirty="0">
                <a:solidFill>
                  <a:srgbClr val="1F7555"/>
                </a:solidFill>
                <a:latin typeface="Times New Roman" panose="02020603050405020304" pitchFamily="18" charset="0"/>
                <a:ea typeface="ヒラギノ角ゴ Pro W3"/>
                <a:cs typeface="Times New Roman" panose="02020603050405020304" pitchFamily="18" charset="0"/>
              </a:rPr>
              <a:t>Results</a:t>
            </a:r>
            <a:r>
              <a:rPr lang="en-US" sz="7000" b="1" dirty="0">
                <a:solidFill>
                  <a:srgbClr val="1F7555"/>
                </a:solidFill>
                <a:latin typeface="Arial" panose="020B0604020202020204" pitchFamily="34" charset="0"/>
                <a:ea typeface="ヒラギノ角ゴ Pro W3"/>
                <a:cs typeface="Arial" panose="020B0604020202020204" pitchFamily="34" charset="0"/>
              </a:rPr>
              <a:t> </a:t>
            </a:r>
          </a:p>
        </p:txBody>
      </p:sp>
      <p:sp>
        <p:nvSpPr>
          <p:cNvPr id="20" name="Rectangle 19">
            <a:extLst>
              <a:ext uri="{FF2B5EF4-FFF2-40B4-BE49-F238E27FC236}">
                <a16:creationId xmlns:a16="http://schemas.microsoft.com/office/drawing/2014/main" id="{7FD6ABF4-D62C-8E92-E1BD-3778A7F41BE4}"/>
              </a:ext>
            </a:extLst>
          </p:cNvPr>
          <p:cNvSpPr/>
          <p:nvPr/>
        </p:nvSpPr>
        <p:spPr>
          <a:xfrm>
            <a:off x="29584521" y="27209042"/>
            <a:ext cx="13885863" cy="1179513"/>
          </a:xfrm>
          <a:prstGeom prst="rect">
            <a:avLst/>
          </a:prstGeom>
          <a:solidFill>
            <a:schemeClr val="accent3">
              <a:lumMod val="60000"/>
              <a:lumOff val="40000"/>
            </a:schemeClr>
          </a:solidFill>
          <a:ln>
            <a:solidFill>
              <a:schemeClr val="accent3">
                <a:lumMod val="40000"/>
                <a:lumOff val="60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en-US" sz="5400" b="1" dirty="0">
                <a:solidFill>
                  <a:srgbClr val="215968"/>
                </a:solidFill>
                <a:latin typeface="Times New Roman" panose="02020603050405020304" pitchFamily="18" charset="0"/>
                <a:ea typeface="ヒラギノ角ゴ Pro W3"/>
                <a:cs typeface="Times New Roman" panose="02020603050405020304" pitchFamily="18" charset="0"/>
              </a:rPr>
              <a:t>Acknowledgement &amp; Contact information</a:t>
            </a:r>
          </a:p>
        </p:txBody>
      </p:sp>
      <p:sp>
        <p:nvSpPr>
          <p:cNvPr id="3" name="Rectangle 17">
            <a:extLst>
              <a:ext uri="{FF2B5EF4-FFF2-40B4-BE49-F238E27FC236}">
                <a16:creationId xmlns:a16="http://schemas.microsoft.com/office/drawing/2014/main" id="{07064D4E-EF82-2822-4BE8-3A9001A721F3}"/>
              </a:ext>
            </a:extLst>
          </p:cNvPr>
          <p:cNvSpPr/>
          <p:nvPr/>
        </p:nvSpPr>
        <p:spPr>
          <a:xfrm>
            <a:off x="264773" y="6032311"/>
            <a:ext cx="13885863" cy="1154112"/>
          </a:xfrm>
          <a:prstGeom prst="rect">
            <a:avLst/>
          </a:prstGeom>
          <a:solidFill>
            <a:schemeClr val="accent3">
              <a:lumMod val="40000"/>
              <a:lumOff val="60000"/>
            </a:schemeClr>
          </a:solidFill>
          <a:ln>
            <a:solidFill>
              <a:schemeClr val="accent3">
                <a:lumMod val="40000"/>
                <a:lumOff val="60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en-US" sz="7000" b="1" dirty="0">
                <a:solidFill>
                  <a:srgbClr val="1F7555"/>
                </a:solidFill>
                <a:latin typeface="Times New Roman" panose="02020603050405020304" pitchFamily="18" charset="0"/>
                <a:ea typeface="ヒラギノ角ゴ Pro W3"/>
                <a:cs typeface="Times New Roman" panose="02020603050405020304" pitchFamily="18" charset="0"/>
              </a:rPr>
              <a:t>Introduction</a:t>
            </a:r>
          </a:p>
        </p:txBody>
      </p:sp>
      <p:sp>
        <p:nvSpPr>
          <p:cNvPr id="30" name="Rectangle 29">
            <a:extLst>
              <a:ext uri="{FF2B5EF4-FFF2-40B4-BE49-F238E27FC236}">
                <a16:creationId xmlns:a16="http://schemas.microsoft.com/office/drawing/2014/main" id="{0B4CAC9D-E7D9-12BB-EF97-862392D98CEA}"/>
              </a:ext>
            </a:extLst>
          </p:cNvPr>
          <p:cNvSpPr/>
          <p:nvPr/>
        </p:nvSpPr>
        <p:spPr>
          <a:xfrm>
            <a:off x="29584521" y="14315022"/>
            <a:ext cx="13885863" cy="1204141"/>
          </a:xfrm>
          <a:prstGeom prst="rect">
            <a:avLst/>
          </a:prstGeom>
          <a:solidFill>
            <a:schemeClr val="accent3">
              <a:lumMod val="40000"/>
              <a:lumOff val="60000"/>
            </a:schemeClr>
          </a:solidFill>
          <a:ln>
            <a:solidFill>
              <a:schemeClr val="accent3">
                <a:lumMod val="40000"/>
                <a:lumOff val="60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en-US" sz="7000" b="1" dirty="0">
                <a:solidFill>
                  <a:srgbClr val="1F7555"/>
                </a:solidFill>
                <a:latin typeface="Times New Roman" panose="02020603050405020304" pitchFamily="18" charset="0"/>
                <a:ea typeface="ヒラギノ角ゴ Pro W3"/>
                <a:cs typeface="Times New Roman" panose="02020603050405020304" pitchFamily="18" charset="0"/>
              </a:rPr>
              <a:t>Conclusion</a:t>
            </a:r>
          </a:p>
        </p:txBody>
      </p:sp>
      <p:sp>
        <p:nvSpPr>
          <p:cNvPr id="29" name="Rectangle 28">
            <a:extLst>
              <a:ext uri="{FF2B5EF4-FFF2-40B4-BE49-F238E27FC236}">
                <a16:creationId xmlns:a16="http://schemas.microsoft.com/office/drawing/2014/main" id="{9FBCB4EC-9239-E75F-D97F-FD48696657E9}"/>
              </a:ext>
            </a:extLst>
          </p:cNvPr>
          <p:cNvSpPr/>
          <p:nvPr/>
        </p:nvSpPr>
        <p:spPr>
          <a:xfrm>
            <a:off x="14306681" y="24476890"/>
            <a:ext cx="13885863" cy="1181120"/>
          </a:xfrm>
          <a:prstGeom prst="rect">
            <a:avLst/>
          </a:prstGeom>
          <a:solidFill>
            <a:schemeClr val="accent3">
              <a:lumMod val="40000"/>
              <a:lumOff val="60000"/>
            </a:schemeClr>
          </a:solidFill>
          <a:ln>
            <a:solidFill>
              <a:schemeClr val="accent3">
                <a:lumMod val="40000"/>
                <a:lumOff val="60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en-US" sz="7000" b="1" dirty="0">
                <a:solidFill>
                  <a:srgbClr val="1F7555"/>
                </a:solidFill>
                <a:latin typeface="Times New Roman" panose="02020603050405020304" pitchFamily="18" charset="0"/>
                <a:ea typeface="ヒラギノ角ゴ Pro W3"/>
                <a:cs typeface="Times New Roman" panose="02020603050405020304" pitchFamily="18" charset="0"/>
              </a:rPr>
              <a:t>Discussion</a:t>
            </a:r>
          </a:p>
        </p:txBody>
      </p:sp>
      <p:sp>
        <p:nvSpPr>
          <p:cNvPr id="10" name="TextBox 9">
            <a:extLst>
              <a:ext uri="{FF2B5EF4-FFF2-40B4-BE49-F238E27FC236}">
                <a16:creationId xmlns:a16="http://schemas.microsoft.com/office/drawing/2014/main" id="{CB8AC2C3-82E1-5653-1A1E-F40AEE919A0F}"/>
              </a:ext>
            </a:extLst>
          </p:cNvPr>
          <p:cNvSpPr txBox="1"/>
          <p:nvPr/>
        </p:nvSpPr>
        <p:spPr>
          <a:xfrm>
            <a:off x="29599760" y="15592537"/>
            <a:ext cx="13901103" cy="3539430"/>
          </a:xfrm>
          <a:prstGeom prst="rect">
            <a:avLst/>
          </a:prstGeom>
          <a:noFill/>
        </p:spPr>
        <p:txBody>
          <a:bodyPr wrap="square" rtlCol="0">
            <a:spAutoFit/>
          </a:bodyPr>
          <a:lstStyle/>
          <a:p>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The study found that the longer students utilized online learning aid accommodations, the more likely they were to perceive them as beneficial. </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O</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ver time, students become more familiar with features and learn to navigate the software more easily, which results in general satisfaction. Similarly, the study found that the more often students utilized the assigned software the more likely they were to perceive it as effective in aiding their learning deficit. Though the majority of respondents reported satisfaction with the software they utilized, feedback gathered through student commentary suggested the desire for specific modifications to learning aid software features that better address students’ individualized learning deficits.</a:t>
            </a:r>
            <a:endParaRPr lang="en-US" sz="28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7" name="TextBox 6">
            <a:extLst>
              <a:ext uri="{FF2B5EF4-FFF2-40B4-BE49-F238E27FC236}">
                <a16:creationId xmlns:a16="http://schemas.microsoft.com/office/drawing/2014/main" id="{BB669E42-0A6B-E3DC-28A1-A68E61ABF35C}"/>
              </a:ext>
            </a:extLst>
          </p:cNvPr>
          <p:cNvSpPr txBox="1"/>
          <p:nvPr/>
        </p:nvSpPr>
        <p:spPr>
          <a:xfrm>
            <a:off x="253541" y="20242916"/>
            <a:ext cx="13624674" cy="8915261"/>
          </a:xfrm>
          <a:prstGeom prst="rect">
            <a:avLst/>
          </a:prstGeom>
          <a:noFill/>
        </p:spPr>
        <p:txBody>
          <a:bodyPr wrap="square" rtlCol="0">
            <a:spAutoFit/>
          </a:bodyPr>
          <a:lstStyle/>
          <a:p>
            <a:pPr marL="0" marR="0" algn="l">
              <a:spcBef>
                <a:spcPts val="0"/>
              </a:spcBef>
              <a:spcAft>
                <a:spcPts val="800"/>
              </a:spcAft>
            </a:pPr>
            <a:r>
              <a:rPr lang="en-US" sz="2800" dirty="0">
                <a:solidFill>
                  <a:srgbClr val="000000"/>
                </a:solidFill>
                <a:effectLst/>
                <a:latin typeface="Times New Roman" panose="02020603050405020304" pitchFamily="18" charset="0"/>
                <a:ea typeface="Times New Roman" panose="02020603050405020304" pitchFamily="18" charset="0"/>
              </a:rPr>
              <a:t>A 15-question satisfactory survey (multiple choice, likert scale, and open-ended) was formulated by the principal investigator of this study and was distributed from August to November by the department of disability support service (DSS) at an inner-city, research-based institution of higher learning. Informational recruitment flyers were posted at specified locations on the university’s campus. Participants assigned learning aids (software)/assistive technology were recruited from an email listing of DSS cases registered under ADHD. Participants (n= 532) received a recruitment email, including an information letter as well as a direct link to the survey. The survey was made available through the online platform Qualtrics, and consent was gathered through the initial question. In-person observations, accommodation planning meetings (n= 55), were conducted for the duration of the survey’s accessibility. Inclusion criteria included registration with DSS under the diagnosis of ADHD and/or other learning disabilities alike; documented as receiving online learning aid accommodations; utilization of accommodations for at least one year. The criteria were selected to target college students with learning disabilities who were able to provide feedback relevant to the survey. All procedures were approved (exempt) by the institution’s office of the IRB.</a:t>
            </a:r>
          </a:p>
          <a:p>
            <a:pPr marL="0" marR="0" algn="l">
              <a:spcBef>
                <a:spcPts val="0"/>
              </a:spcBef>
              <a:spcAft>
                <a:spcPts val="800"/>
              </a:spcAft>
            </a:pPr>
            <a:endParaRPr lang="en-US" sz="2800" dirty="0">
              <a:solidFill>
                <a:srgbClr val="000000"/>
              </a:solidFill>
              <a:effectLst/>
              <a:latin typeface="Times New Roman" panose="02020603050405020304" pitchFamily="18" charset="0"/>
              <a:ea typeface="Times New Roman" panose="02020603050405020304" pitchFamily="18" charset="0"/>
            </a:endParaRPr>
          </a:p>
          <a:p>
            <a:pPr marL="0" marR="0" algn="l">
              <a:spcBef>
                <a:spcPts val="0"/>
              </a:spcBef>
              <a:spcAft>
                <a:spcPts val="800"/>
              </a:spcAft>
            </a:pPr>
            <a:r>
              <a:rPr lang="en-US" sz="2800" dirty="0">
                <a:solidFill>
                  <a:srgbClr val="000000"/>
                </a:solidFill>
                <a:latin typeface="Times New Roman" panose="02020603050405020304" pitchFamily="18" charset="0"/>
              </a:rPr>
              <a:t>The Spearman correlation coefficient (Spearman rho) was conducted to determine correlations between each of the survey’s variables. This method is used to determine the strength amongst two variables with ordinal data by way of ranking their numerical significance</a:t>
            </a:r>
            <a:r>
              <a:rPr lang="en-US" sz="2800" baseline="30000" dirty="0">
                <a:solidFill>
                  <a:srgbClr val="000000"/>
                </a:solidFill>
                <a:latin typeface="Times New Roman" panose="02020603050405020304" pitchFamily="18" charset="0"/>
              </a:rPr>
              <a:t>1</a:t>
            </a:r>
            <a:r>
              <a:rPr lang="en-US" sz="2800" dirty="0">
                <a:solidFill>
                  <a:srgbClr val="000000"/>
                </a:solidFill>
                <a:latin typeface="Times New Roman" panose="02020603050405020304" pitchFamily="18" charset="0"/>
              </a:rPr>
              <a:t>. </a:t>
            </a:r>
          </a:p>
        </p:txBody>
      </p:sp>
      <p:sp>
        <p:nvSpPr>
          <p:cNvPr id="12" name="TextBox 11">
            <a:extLst>
              <a:ext uri="{FF2B5EF4-FFF2-40B4-BE49-F238E27FC236}">
                <a16:creationId xmlns:a16="http://schemas.microsoft.com/office/drawing/2014/main" id="{261BBAC2-C93A-78DD-B960-E9225C90821A}"/>
              </a:ext>
            </a:extLst>
          </p:cNvPr>
          <p:cNvSpPr txBox="1"/>
          <p:nvPr/>
        </p:nvSpPr>
        <p:spPr>
          <a:xfrm>
            <a:off x="192813" y="7681560"/>
            <a:ext cx="13977078" cy="10289996"/>
          </a:xfrm>
          <a:prstGeom prst="rect">
            <a:avLst/>
          </a:prstGeom>
          <a:noFill/>
        </p:spPr>
        <p:txBody>
          <a:bodyPr wrap="square" rtlCol="0">
            <a:spAutoFit/>
          </a:bodyPr>
          <a:lstStyle/>
          <a:p>
            <a:pPr>
              <a:spcBef>
                <a:spcPts val="0"/>
              </a:spcBef>
              <a:spcAft>
                <a:spcPts val="800"/>
              </a:spcAft>
            </a:pP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Attention Deficit Hyperactivity Disorder (ADHD) is a prevalent neurodevelopmental condition among college students registered with the Department of Disability Support Services (DSS) at an inner-city university. Of the student population registered, 30% are documented as having a diagnosis of ADHD and 9% other learning disabilities. The number of students pursuing post-secondary degrees with ADHD has increased over time. With the increase in diagnoses, accommodations have become a prevalent aid provided to these students. Aside from traditional accommodations, assistive technology or online learning software have become popular options offered by DSS of institutions nationwide. Disability support services for institutions of higher learning have increased efforts toward providing efficient academic accommodations. College students with learning disabilities have ranked assistive technology (online learning aids) highest among other accommodations</a:t>
            </a:r>
            <a:r>
              <a:rPr lang="en-US" sz="2800" baseline="30000" dirty="0">
                <a:effectLst/>
                <a:latin typeface="Times New Roman" panose="02020603050405020304" pitchFamily="18" charset="0"/>
                <a:ea typeface="Calibri" panose="020F0502020204030204" pitchFamily="34" charset="0"/>
                <a:cs typeface="Times New Roman" panose="02020603050405020304" pitchFamily="18" charset="0"/>
              </a:rPr>
              <a:t>4,5</a:t>
            </a:r>
            <a:r>
              <a:rPr lang="en-US" sz="2800" dirty="0">
                <a:solidFill>
                  <a:srgbClr val="222222"/>
                </a:solidFill>
                <a:effectLst/>
                <a:latin typeface="Times New Roman" panose="02020603050405020304" pitchFamily="18" charset="0"/>
                <a:ea typeface="Times New Roman" panose="02020603050405020304" pitchFamily="18" charset="0"/>
                <a:cs typeface="Times New Roman" panose="02020603050405020304" pitchFamily="18" charset="0"/>
              </a:rPr>
              <a:t>.</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Furthermore, d</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e-implementing inappropriate accommodations and straying from the one-size-fits-all approach of </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preliminary</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services is critical in efforts to better tailor accommodations to the specific needs of students with learning disabilities</a:t>
            </a:r>
            <a:r>
              <a:rPr lang="en-US" sz="2800" baseline="30000" dirty="0">
                <a:effectLst/>
                <a:latin typeface="Times New Roman" panose="02020603050405020304" pitchFamily="18" charset="0"/>
                <a:ea typeface="Times New Roman" panose="02020603050405020304" pitchFamily="18" charset="0"/>
                <a:cs typeface="Times New Roman" panose="02020603050405020304" pitchFamily="18" charset="0"/>
              </a:rPr>
              <a:t>2,3</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a:t>
            </a:r>
          </a:p>
          <a:p>
            <a:pPr>
              <a:spcBef>
                <a:spcPts val="0"/>
              </a:spcBef>
              <a:spcAft>
                <a:spcPts val="800"/>
              </a:spcAft>
            </a:pPr>
            <a:r>
              <a:rPr lang="en-US" sz="2800" dirty="0">
                <a:latin typeface="Times New Roman" panose="02020603050405020304" pitchFamily="18" charset="0"/>
                <a:ea typeface="Calibri" panose="020F0502020204030204" pitchFamily="34" charset="0"/>
                <a:cs typeface="Times New Roman" panose="02020603050405020304" pitchFamily="18" charset="0"/>
              </a:rPr>
              <a:t>The purpose of this study was to  investigate the perceptions held by students with ADHD/Learning Disabilities who utilize online learning aids provided by their university, and whether they feel the learning aids enhance their learning experience. </a:t>
            </a:r>
          </a:p>
          <a:p>
            <a:pPr marL="0" marR="0" algn="l">
              <a:spcBef>
                <a:spcPts val="0"/>
              </a:spcBef>
              <a:spcAft>
                <a:spcPts val="800"/>
              </a:spcAft>
            </a:pPr>
            <a:r>
              <a:rPr lang="en-US" sz="2800" b="1" i="1" dirty="0">
                <a:solidFill>
                  <a:srgbClr val="1F7555"/>
                </a:solidFill>
                <a:latin typeface="Times New Roman" panose="02020603050405020304" pitchFamily="18" charset="0"/>
                <a:ea typeface="Times New Roman" panose="02020603050405020304" pitchFamily="18" charset="0"/>
                <a:cs typeface="Times New Roman" panose="02020603050405020304" pitchFamily="18" charset="0"/>
              </a:rPr>
              <a:t>Online learning aids (software) of focus:</a:t>
            </a:r>
          </a:p>
          <a:p>
            <a:pPr marL="457200" marR="0" indent="-457200" algn="l">
              <a:spcBef>
                <a:spcPts val="0"/>
              </a:spcBef>
              <a:spcAft>
                <a:spcPts val="800"/>
              </a:spcAft>
              <a:buFont typeface="Arial" panose="020B0604020202020204" pitchFamily="34" charset="0"/>
              <a:buChar char="•"/>
            </a:pPr>
            <a:r>
              <a:rPr lang="en-US" sz="2800" b="1" i="1" dirty="0">
                <a:solidFill>
                  <a:srgbClr val="1F7555"/>
                </a:solidFill>
                <a:latin typeface="Times New Roman" panose="02020603050405020304" pitchFamily="18" charset="0"/>
                <a:ea typeface="Times New Roman" panose="02020603050405020304" pitchFamily="18" charset="0"/>
                <a:cs typeface="Times New Roman" panose="02020603050405020304" pitchFamily="18" charset="0"/>
              </a:rPr>
              <a:t>Notability</a:t>
            </a:r>
          </a:p>
          <a:p>
            <a:pPr marL="457200" marR="0" indent="-457200" algn="l">
              <a:spcBef>
                <a:spcPts val="0"/>
              </a:spcBef>
              <a:spcAft>
                <a:spcPts val="800"/>
              </a:spcAft>
              <a:buFont typeface="Arial" panose="020B0604020202020204" pitchFamily="34" charset="0"/>
              <a:buChar char="•"/>
            </a:pPr>
            <a:r>
              <a:rPr lang="en-US" sz="2800" b="1" i="1" dirty="0">
                <a:solidFill>
                  <a:srgbClr val="1F7555"/>
                </a:solidFill>
                <a:effectLst/>
                <a:latin typeface="Times New Roman" panose="02020603050405020304" pitchFamily="18" charset="0"/>
                <a:ea typeface="Times New Roman" panose="02020603050405020304" pitchFamily="18" charset="0"/>
                <a:cs typeface="Times New Roman" panose="02020603050405020304" pitchFamily="18" charset="0"/>
              </a:rPr>
              <a:t>Glean</a:t>
            </a:r>
          </a:p>
          <a:p>
            <a:pPr marL="457200" marR="0" indent="-457200" algn="l">
              <a:spcBef>
                <a:spcPts val="0"/>
              </a:spcBef>
              <a:spcAft>
                <a:spcPts val="800"/>
              </a:spcAft>
              <a:buFont typeface="Arial" panose="020B0604020202020204" pitchFamily="34" charset="0"/>
              <a:buChar char="•"/>
            </a:pPr>
            <a:r>
              <a:rPr lang="en-US" sz="2800" b="1" i="1" dirty="0">
                <a:solidFill>
                  <a:srgbClr val="1F7555"/>
                </a:solidFill>
                <a:latin typeface="Times New Roman" panose="02020603050405020304" pitchFamily="18" charset="0"/>
                <a:ea typeface="Times New Roman" panose="02020603050405020304" pitchFamily="18" charset="0"/>
                <a:cs typeface="Times New Roman" panose="02020603050405020304" pitchFamily="18" charset="0"/>
              </a:rPr>
              <a:t>Otter AI</a:t>
            </a:r>
          </a:p>
          <a:p>
            <a:pPr marL="457200" marR="0" indent="-457200" algn="l">
              <a:spcBef>
                <a:spcPts val="0"/>
              </a:spcBef>
              <a:spcAft>
                <a:spcPts val="800"/>
              </a:spcAft>
              <a:buFont typeface="Arial" panose="020B0604020202020204" pitchFamily="34" charset="0"/>
              <a:buChar char="•"/>
            </a:pPr>
            <a:r>
              <a:rPr lang="en-US" sz="2800" b="1" i="1" dirty="0">
                <a:solidFill>
                  <a:srgbClr val="1F7555"/>
                </a:solidFill>
                <a:effectLst/>
                <a:latin typeface="Times New Roman" panose="02020603050405020304" pitchFamily="18" charset="0"/>
                <a:ea typeface="Times New Roman" panose="02020603050405020304" pitchFamily="18" charset="0"/>
                <a:cs typeface="Times New Roman" panose="02020603050405020304" pitchFamily="18" charset="0"/>
              </a:rPr>
              <a:t>Dra</a:t>
            </a:r>
            <a:r>
              <a:rPr lang="en-US" sz="2800" b="1" i="1" dirty="0">
                <a:solidFill>
                  <a:srgbClr val="1F7555"/>
                </a:solidFill>
                <a:latin typeface="Times New Roman" panose="02020603050405020304" pitchFamily="18" charset="0"/>
                <a:ea typeface="Times New Roman" panose="02020603050405020304" pitchFamily="18" charset="0"/>
                <a:cs typeface="Times New Roman" panose="02020603050405020304" pitchFamily="18" charset="0"/>
              </a:rPr>
              <a:t>gon</a:t>
            </a:r>
            <a:endParaRPr lang="en-US" sz="2800" b="1" i="1" dirty="0">
              <a:solidFill>
                <a:srgbClr val="1F7555"/>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0" marR="0" algn="l">
              <a:spcBef>
                <a:spcPts val="0"/>
              </a:spcBef>
              <a:spcAft>
                <a:spcPts val="800"/>
              </a:spcAft>
            </a:pPr>
            <a:endPar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18" name="TextBox 17">
            <a:extLst>
              <a:ext uri="{FF2B5EF4-FFF2-40B4-BE49-F238E27FC236}">
                <a16:creationId xmlns:a16="http://schemas.microsoft.com/office/drawing/2014/main" id="{DDB05720-EF76-D5D5-EFF5-84CF39C8405D}"/>
              </a:ext>
            </a:extLst>
          </p:cNvPr>
          <p:cNvSpPr txBox="1"/>
          <p:nvPr/>
        </p:nvSpPr>
        <p:spPr>
          <a:xfrm>
            <a:off x="29599760" y="20531604"/>
            <a:ext cx="13813848" cy="6535122"/>
          </a:xfrm>
          <a:prstGeom prst="rect">
            <a:avLst/>
          </a:prstGeom>
          <a:noFill/>
        </p:spPr>
        <p:txBody>
          <a:bodyPr wrap="square" rtlCol="0">
            <a:spAutoFit/>
          </a:bodyPr>
          <a:lstStyle/>
          <a:p>
            <a:pPr>
              <a:spcBef>
                <a:spcPts val="0"/>
              </a:spcBef>
              <a:spcAft>
                <a:spcPts val="800"/>
              </a:spcAft>
            </a:pPr>
            <a:r>
              <a:rPr lang="en-US" sz="2800" dirty="0">
                <a:solidFill>
                  <a:srgbClr val="222222"/>
                </a:solidFill>
                <a:effectLst/>
                <a:latin typeface="Times New Roman" panose="02020603050405020304" pitchFamily="18" charset="0"/>
                <a:ea typeface="Times New Roman" panose="02020603050405020304" pitchFamily="18" charset="0"/>
                <a:cs typeface="Times New Roman" panose="02020603050405020304" pitchFamily="18" charset="0"/>
              </a:rPr>
              <a:t>[1] Cronk, B. C. (2014). </a:t>
            </a:r>
            <a:r>
              <a:rPr lang="en-US" sz="2800" i="1" dirty="0">
                <a:solidFill>
                  <a:srgbClr val="222222"/>
                </a:solidFill>
                <a:effectLst/>
                <a:latin typeface="Times New Roman" panose="02020603050405020304" pitchFamily="18" charset="0"/>
                <a:ea typeface="Times New Roman" panose="02020603050405020304" pitchFamily="18" charset="0"/>
                <a:cs typeface="Times New Roman" panose="02020603050405020304" pitchFamily="18" charset="0"/>
              </a:rPr>
              <a:t>How to use SPSS statistics: a step-by-step guide to analysis and interpretation</a:t>
            </a:r>
            <a:r>
              <a:rPr lang="en-US" sz="2800" dirty="0">
                <a:solidFill>
                  <a:srgbClr val="222222"/>
                </a:solidFill>
                <a:effectLst/>
                <a:latin typeface="Times New Roman" panose="02020603050405020304" pitchFamily="18" charset="0"/>
                <a:ea typeface="Times New Roman" panose="02020603050405020304" pitchFamily="18" charset="0"/>
                <a:cs typeface="Times New Roman" panose="02020603050405020304" pitchFamily="18" charset="0"/>
              </a:rPr>
              <a:t>. [Internet Archive]. Glendale, CA: Pyrczak Publishing. (Accessed: 10 November 2023).</a:t>
            </a:r>
          </a:p>
          <a:p>
            <a:pPr>
              <a:spcBef>
                <a:spcPts val="0"/>
              </a:spcBef>
              <a:spcAft>
                <a:spcPts val="800"/>
              </a:spcAft>
            </a:pPr>
            <a:r>
              <a:rPr lang="en-US" sz="2800" dirty="0">
                <a:solidFill>
                  <a:srgbClr val="222222"/>
                </a:solidFill>
                <a:effectLst/>
                <a:latin typeface="Times New Roman" panose="02020603050405020304" pitchFamily="18" charset="0"/>
                <a:ea typeface="Times New Roman" panose="02020603050405020304" pitchFamily="18" charset="0"/>
                <a:cs typeface="Times New Roman" panose="02020603050405020304" pitchFamily="18" charset="0"/>
              </a:rPr>
              <a:t>[2] Hsiao, F., Zeiser, S., Nuss, D., &amp; Hatschek, K. (2018). Developing effective academic accommodations in higher education: A collaborative decision-making process. </a:t>
            </a:r>
            <a:r>
              <a:rPr lang="en-US" sz="2800" i="1" dirty="0">
                <a:solidFill>
                  <a:srgbClr val="222222"/>
                </a:solidFill>
                <a:effectLst/>
                <a:latin typeface="Times New Roman" panose="02020603050405020304" pitchFamily="18" charset="0"/>
                <a:ea typeface="Times New Roman" panose="02020603050405020304" pitchFamily="18" charset="0"/>
                <a:cs typeface="Times New Roman" panose="02020603050405020304" pitchFamily="18" charset="0"/>
              </a:rPr>
              <a:t>International Journal of Music Education</a:t>
            </a:r>
            <a:r>
              <a:rPr lang="en-US" sz="2800" dirty="0">
                <a:solidFill>
                  <a:srgbClr val="222222"/>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a:solidFill>
                  <a:srgbClr val="222222"/>
                </a:solidFill>
                <a:effectLst/>
                <a:latin typeface="Times New Roman" panose="02020603050405020304" pitchFamily="18" charset="0"/>
                <a:ea typeface="Times New Roman" panose="02020603050405020304" pitchFamily="18" charset="0"/>
                <a:cs typeface="Times New Roman" panose="02020603050405020304" pitchFamily="18" charset="0"/>
              </a:rPr>
              <a:t>36</a:t>
            </a:r>
            <a:r>
              <a:rPr lang="en-US" sz="2800" dirty="0">
                <a:solidFill>
                  <a:srgbClr val="222222"/>
                </a:solidFill>
                <a:effectLst/>
                <a:latin typeface="Times New Roman" panose="02020603050405020304" pitchFamily="18" charset="0"/>
                <a:ea typeface="Times New Roman" panose="02020603050405020304" pitchFamily="18" charset="0"/>
                <a:cs typeface="Times New Roman" panose="02020603050405020304" pitchFamily="18" charset="0"/>
              </a:rPr>
              <a:t>(2), 244-258.</a:t>
            </a:r>
          </a:p>
          <a:p>
            <a:pPr>
              <a:spcBef>
                <a:spcPts val="0"/>
              </a:spcBef>
              <a:spcAft>
                <a:spcPts val="800"/>
              </a:spcAft>
            </a:pPr>
            <a:r>
              <a:rPr lang="en-US" sz="2800" dirty="0">
                <a:solidFill>
                  <a:srgbClr val="222222"/>
                </a:solidFill>
                <a:effectLst/>
                <a:latin typeface="Times New Roman" panose="02020603050405020304" pitchFamily="18" charset="0"/>
                <a:ea typeface="Times New Roman" panose="02020603050405020304" pitchFamily="18" charset="0"/>
                <a:cs typeface="Times New Roman" panose="02020603050405020304" pitchFamily="18" charset="0"/>
              </a:rPr>
              <a:t>[3] Lovett, B. J., &amp; Harrison, A. G. (2021). De-implementing inappropriate accommodations practices. </a:t>
            </a:r>
            <a:r>
              <a:rPr lang="en-US" sz="2800" i="1" dirty="0">
                <a:solidFill>
                  <a:srgbClr val="222222"/>
                </a:solidFill>
                <a:effectLst/>
                <a:latin typeface="Times New Roman" panose="02020603050405020304" pitchFamily="18" charset="0"/>
                <a:ea typeface="Times New Roman" panose="02020603050405020304" pitchFamily="18" charset="0"/>
                <a:cs typeface="Times New Roman" panose="02020603050405020304" pitchFamily="18" charset="0"/>
              </a:rPr>
              <a:t>Canadian Journal of School Psychology</a:t>
            </a:r>
            <a:r>
              <a:rPr lang="en-US" sz="2800" dirty="0">
                <a:solidFill>
                  <a:srgbClr val="222222"/>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a:solidFill>
                  <a:srgbClr val="222222"/>
                </a:solidFill>
                <a:effectLst/>
                <a:latin typeface="Times New Roman" panose="02020603050405020304" pitchFamily="18" charset="0"/>
                <a:ea typeface="Times New Roman" panose="02020603050405020304" pitchFamily="18" charset="0"/>
                <a:cs typeface="Times New Roman" panose="02020603050405020304" pitchFamily="18" charset="0"/>
              </a:rPr>
              <a:t>36</a:t>
            </a:r>
            <a:r>
              <a:rPr lang="en-US" sz="2800" dirty="0">
                <a:solidFill>
                  <a:srgbClr val="222222"/>
                </a:solidFill>
                <a:effectLst/>
                <a:latin typeface="Times New Roman" panose="02020603050405020304" pitchFamily="18" charset="0"/>
                <a:ea typeface="Times New Roman" panose="02020603050405020304" pitchFamily="18" charset="0"/>
                <a:cs typeface="Times New Roman" panose="02020603050405020304" pitchFamily="18" charset="0"/>
              </a:rPr>
              <a:t>(2), 115-126</a:t>
            </a:r>
          </a:p>
          <a:p>
            <a:pPr>
              <a:spcBef>
                <a:spcPts val="0"/>
              </a:spcBef>
              <a:spcAft>
                <a:spcPts val="800"/>
              </a:spcAft>
            </a:pPr>
            <a:r>
              <a:rPr lang="en-US" sz="2800" dirty="0">
                <a:solidFill>
                  <a:srgbClr val="222222"/>
                </a:solidFill>
                <a:effectLst/>
                <a:latin typeface="Times New Roman" panose="02020603050405020304" pitchFamily="18" charset="0"/>
                <a:ea typeface="Times New Roman" panose="02020603050405020304" pitchFamily="18" charset="0"/>
                <a:cs typeface="Times New Roman" panose="02020603050405020304" pitchFamily="18" charset="0"/>
              </a:rPr>
              <a:t>[4] Malcolm, M. P., &amp; Roll, M. C. (2017). Assistive technology outcomes in post-secondary students with disabilities: the influence of diagnosis, gender, and class-level. </a:t>
            </a:r>
            <a:r>
              <a:rPr lang="en-US" sz="2800" i="1" dirty="0">
                <a:solidFill>
                  <a:srgbClr val="222222"/>
                </a:solidFill>
                <a:effectLst/>
                <a:latin typeface="Times New Roman" panose="02020603050405020304" pitchFamily="18" charset="0"/>
                <a:ea typeface="Times New Roman" panose="02020603050405020304" pitchFamily="18" charset="0"/>
                <a:cs typeface="Times New Roman" panose="02020603050405020304" pitchFamily="18" charset="0"/>
              </a:rPr>
              <a:t>Disability and Rehabilitation: Assistive Technology</a:t>
            </a:r>
            <a:r>
              <a:rPr lang="en-US" sz="2800" dirty="0">
                <a:solidFill>
                  <a:srgbClr val="222222"/>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a:solidFill>
                  <a:srgbClr val="222222"/>
                </a:solidFill>
                <a:effectLst/>
                <a:latin typeface="Times New Roman" panose="02020603050405020304" pitchFamily="18" charset="0"/>
                <a:ea typeface="Times New Roman" panose="02020603050405020304" pitchFamily="18" charset="0"/>
                <a:cs typeface="Times New Roman" panose="02020603050405020304" pitchFamily="18" charset="0"/>
              </a:rPr>
              <a:t>12</a:t>
            </a:r>
            <a:r>
              <a:rPr lang="en-US" sz="2800" dirty="0">
                <a:solidFill>
                  <a:srgbClr val="222222"/>
                </a:solidFill>
                <a:effectLst/>
                <a:latin typeface="Times New Roman" panose="02020603050405020304" pitchFamily="18" charset="0"/>
                <a:ea typeface="Times New Roman" panose="02020603050405020304" pitchFamily="18" charset="0"/>
                <a:cs typeface="Times New Roman" panose="02020603050405020304" pitchFamily="18" charset="0"/>
              </a:rPr>
              <a:t>(8), 857-867.</a:t>
            </a:r>
          </a:p>
          <a:p>
            <a:pPr>
              <a:spcBef>
                <a:spcPts val="0"/>
              </a:spcBef>
              <a:spcAft>
                <a:spcPts val="800"/>
              </a:spcAft>
            </a:pPr>
            <a:r>
              <a:rPr lang="en-US" sz="2800" dirty="0">
                <a:solidFill>
                  <a:srgbClr val="222222"/>
                </a:solidFill>
                <a:effectLst/>
                <a:latin typeface="Times New Roman" panose="02020603050405020304" pitchFamily="18" charset="0"/>
                <a:ea typeface="Times New Roman" panose="02020603050405020304" pitchFamily="18" charset="0"/>
                <a:cs typeface="Times New Roman" panose="02020603050405020304" pitchFamily="18" charset="0"/>
              </a:rPr>
              <a:t>[5] Reinschmiedt, H. J., Sprong, M. E., Dallas, B., Buono, F. D., &amp; Upton, T. D. (2013). Post-Secondary Students with Disabilities Receiving Accommodations: A Survey of Satisfaction &amp; Subjective Well-Being. </a:t>
            </a:r>
            <a:r>
              <a:rPr lang="en-US" sz="2800" i="1" dirty="0">
                <a:solidFill>
                  <a:srgbClr val="222222"/>
                </a:solidFill>
                <a:effectLst/>
                <a:latin typeface="Times New Roman" panose="02020603050405020304" pitchFamily="18" charset="0"/>
                <a:ea typeface="Times New Roman" panose="02020603050405020304" pitchFamily="18" charset="0"/>
                <a:cs typeface="Times New Roman" panose="02020603050405020304" pitchFamily="18" charset="0"/>
              </a:rPr>
              <a:t>Journal of Rehabilitation</a:t>
            </a:r>
            <a:r>
              <a:rPr lang="en-US" sz="2800" dirty="0">
                <a:solidFill>
                  <a:srgbClr val="222222"/>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a:solidFill>
                  <a:srgbClr val="222222"/>
                </a:solidFill>
                <a:effectLst/>
                <a:latin typeface="Times New Roman" panose="02020603050405020304" pitchFamily="18" charset="0"/>
                <a:ea typeface="Times New Roman" panose="02020603050405020304" pitchFamily="18" charset="0"/>
                <a:cs typeface="Times New Roman" panose="02020603050405020304" pitchFamily="18" charset="0"/>
              </a:rPr>
              <a:t>79</a:t>
            </a:r>
            <a:r>
              <a:rPr lang="en-US" sz="2800" dirty="0">
                <a:solidFill>
                  <a:srgbClr val="222222"/>
                </a:solidFill>
                <a:effectLst/>
                <a:latin typeface="Times New Roman" panose="02020603050405020304" pitchFamily="18" charset="0"/>
                <a:ea typeface="Times New Roman" panose="02020603050405020304" pitchFamily="18" charset="0"/>
                <a:cs typeface="Times New Roman" panose="02020603050405020304" pitchFamily="18" charset="0"/>
              </a:rPr>
              <a:t>(3).</a:t>
            </a:r>
          </a:p>
        </p:txBody>
      </p:sp>
      <p:sp>
        <p:nvSpPr>
          <p:cNvPr id="33" name="TextBox 32">
            <a:extLst>
              <a:ext uri="{FF2B5EF4-FFF2-40B4-BE49-F238E27FC236}">
                <a16:creationId xmlns:a16="http://schemas.microsoft.com/office/drawing/2014/main" id="{B688A07C-02FA-8CC6-8571-F3ACDABC7696}"/>
              </a:ext>
            </a:extLst>
          </p:cNvPr>
          <p:cNvSpPr txBox="1"/>
          <p:nvPr/>
        </p:nvSpPr>
        <p:spPr>
          <a:xfrm>
            <a:off x="14479482" y="14885851"/>
            <a:ext cx="13753498" cy="7448193"/>
          </a:xfrm>
          <a:prstGeom prst="rect">
            <a:avLst/>
          </a:prstGeom>
          <a:noFill/>
        </p:spPr>
        <p:txBody>
          <a:bodyPr wrap="square" rtlCol="0">
            <a:spAutoFit/>
          </a:bodyPr>
          <a:lstStyle>
            <a:defPPr>
              <a:defRPr lang="en-US"/>
            </a:defPPr>
            <a:lvl1pPr marL="0" marR="0">
              <a:spcBef>
                <a:spcPts val="0"/>
              </a:spcBef>
              <a:spcAft>
                <a:spcPts val="800"/>
              </a:spcAft>
              <a:defRPr sz="72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defRPr>
            </a:lvl1pPr>
          </a:lstStyle>
          <a:p>
            <a:pPr>
              <a:spcAft>
                <a:spcPts val="0"/>
              </a:spcAft>
            </a:pPr>
            <a:r>
              <a:rPr lang="en-US" sz="2000" dirty="0"/>
              <a:t>  </a:t>
            </a:r>
          </a:p>
          <a:p>
            <a:pPr marL="285750" indent="-285750">
              <a:spcAft>
                <a:spcPts val="0"/>
              </a:spcAft>
              <a:buFont typeface="Arial" panose="020B0604020202020204" pitchFamily="34" charset="0"/>
              <a:buChar char="•"/>
            </a:pPr>
            <a:endParaRPr lang="en-US" sz="2000" dirty="0">
              <a:effectLst/>
              <a:latin typeface="Times New Roman" panose="02020603050405020304" pitchFamily="18" charset="0"/>
              <a:ea typeface="Times New Roman" panose="02020603050405020304" pitchFamily="18" charset="0"/>
            </a:endParaRPr>
          </a:p>
          <a:p>
            <a:pPr>
              <a:spcAft>
                <a:spcPts val="0"/>
              </a:spcAft>
            </a:pPr>
            <a:r>
              <a:rPr lang="en-US" sz="2800" b="1" u="sng" dirty="0">
                <a:solidFill>
                  <a:schemeClr val="tx1"/>
                </a:solidFill>
              </a:rPr>
              <a:t>Select variables (out of 14)</a:t>
            </a:r>
          </a:p>
          <a:p>
            <a:pPr marL="342900" indent="-342900">
              <a:spcAft>
                <a:spcPts val="0"/>
              </a:spcAft>
              <a:buFont typeface="Arial" panose="020B0604020202020204" pitchFamily="34" charset="0"/>
              <a:buChar char="•"/>
            </a:pPr>
            <a:r>
              <a:rPr lang="en-US" sz="2800" dirty="0">
                <a:solidFill>
                  <a:schemeClr val="tx1"/>
                </a:solidFill>
              </a:rPr>
              <a:t>Respondents (27%) most commonly reported memory(recall)  as primary learning deficit.</a:t>
            </a:r>
          </a:p>
          <a:p>
            <a:pPr marL="285750" indent="-285750">
              <a:spcAft>
                <a:spcPts val="0"/>
              </a:spcAft>
              <a:buFont typeface="Arial" panose="020B0604020202020204" pitchFamily="34" charset="0"/>
              <a:buChar char="•"/>
            </a:pPr>
            <a:r>
              <a:rPr lang="en-US" sz="2800" dirty="0">
                <a:solidFill>
                  <a:schemeClr val="tx1"/>
                </a:solidFill>
              </a:rPr>
              <a:t>Frequency of utilization was reported “As necessary” (42%) and “5+ days/week” (24%). </a:t>
            </a:r>
          </a:p>
          <a:p>
            <a:pPr marL="285750" indent="-285750">
              <a:spcAft>
                <a:spcPts val="0"/>
              </a:spcAft>
              <a:buFont typeface="Arial" panose="020B0604020202020204" pitchFamily="34" charset="0"/>
              <a:buChar char="•"/>
            </a:pPr>
            <a:r>
              <a:rPr lang="en-US" sz="2800" dirty="0">
                <a:solidFill>
                  <a:schemeClr val="tx1"/>
                </a:solidFill>
              </a:rPr>
              <a:t>Respondents reported duration of utilizing software  at 1yr (38%) with 2yrs being the second most selected choice (24%). </a:t>
            </a:r>
          </a:p>
          <a:p>
            <a:pPr marL="285750" indent="-285750">
              <a:spcAft>
                <a:spcPts val="0"/>
              </a:spcAft>
              <a:buFont typeface="Arial" panose="020B0604020202020204" pitchFamily="34" charset="0"/>
              <a:buChar char="•"/>
            </a:pPr>
            <a:r>
              <a:rPr lang="en-US" sz="2800" dirty="0">
                <a:solidFill>
                  <a:schemeClr val="tx1"/>
                </a:solidFill>
              </a:rPr>
              <a:t> Respondents (38%) reported “neither satisfied nor dissatisfied” with software’s simplification of course material.</a:t>
            </a:r>
          </a:p>
          <a:p>
            <a:pPr marL="285750" indent="-285750">
              <a:spcAft>
                <a:spcPts val="0"/>
              </a:spcAft>
              <a:buFont typeface="Arial" panose="020B0604020202020204" pitchFamily="34" charset="0"/>
              <a:buChar char="•"/>
            </a:pPr>
            <a:r>
              <a:rPr lang="en-US" sz="2800" dirty="0">
                <a:solidFill>
                  <a:schemeClr val="tx1"/>
                </a:solidFill>
              </a:rPr>
              <a:t>Respondents reported general satisfaction (40%) with the presence of interactive components offered by the software utilized, and general satisfaction (42%) with software’s ability to aid their individualized learning deficits.</a:t>
            </a:r>
          </a:p>
          <a:p>
            <a:pPr>
              <a:spcAft>
                <a:spcPts val="0"/>
              </a:spcAft>
            </a:pPr>
            <a:r>
              <a:rPr lang="en-US" sz="2800" b="1" dirty="0">
                <a:solidFill>
                  <a:schemeClr val="tx1"/>
                </a:solidFill>
              </a:rPr>
              <a:t>There was statistical significance (correlation) found amongst 3 variables                                </a:t>
            </a:r>
          </a:p>
          <a:p>
            <a:pPr>
              <a:spcAft>
                <a:spcPts val="0"/>
              </a:spcAft>
            </a:pPr>
            <a:r>
              <a:rPr lang="en-US" sz="2800" dirty="0">
                <a:solidFill>
                  <a:schemeClr val="tx1"/>
                </a:solidFill>
              </a:rPr>
              <a:t>1) Duration of utilization</a:t>
            </a:r>
          </a:p>
          <a:p>
            <a:pPr>
              <a:spcAft>
                <a:spcPts val="0"/>
              </a:spcAft>
            </a:pPr>
            <a:r>
              <a:rPr lang="en-US" sz="2800" dirty="0">
                <a:solidFill>
                  <a:schemeClr val="tx1"/>
                </a:solidFill>
              </a:rPr>
              <a:t>2) Frequency of utilization</a:t>
            </a:r>
          </a:p>
          <a:p>
            <a:pPr>
              <a:spcAft>
                <a:spcPts val="0"/>
              </a:spcAft>
            </a:pPr>
            <a:r>
              <a:rPr lang="en-US" sz="2800" dirty="0">
                <a:solidFill>
                  <a:schemeClr val="tx1"/>
                </a:solidFill>
              </a:rPr>
              <a:t>3) Satisfaction with efficiency in addressing learning deficits</a:t>
            </a:r>
          </a:p>
          <a:p>
            <a:pPr>
              <a:spcAft>
                <a:spcPts val="0"/>
              </a:spcAft>
            </a:pPr>
            <a:endParaRPr lang="en-US" sz="2800" dirty="0">
              <a:solidFill>
                <a:schemeClr val="tx1"/>
              </a:solidFill>
            </a:endParaRPr>
          </a:p>
          <a:p>
            <a:pPr marL="285750" indent="-285750">
              <a:spcAft>
                <a:spcPts val="0"/>
              </a:spcAft>
              <a:buFont typeface="Arial" panose="020B0604020202020204" pitchFamily="34" charset="0"/>
              <a:buChar char="•"/>
            </a:pPr>
            <a:endParaRPr lang="en-US" sz="1800" dirty="0">
              <a:effectLst/>
              <a:latin typeface="Times New Roman" panose="02020603050405020304" pitchFamily="18" charset="0"/>
              <a:ea typeface="Times New Roman" panose="02020603050405020304" pitchFamily="18" charset="0"/>
            </a:endParaRPr>
          </a:p>
        </p:txBody>
      </p:sp>
      <p:pic>
        <p:nvPicPr>
          <p:cNvPr id="43" name="Picture 42">
            <a:extLst>
              <a:ext uri="{FF2B5EF4-FFF2-40B4-BE49-F238E27FC236}">
                <a16:creationId xmlns:a16="http://schemas.microsoft.com/office/drawing/2014/main" id="{40D40F66-42A1-92CE-57D4-9B64B0B105CD}"/>
              </a:ext>
            </a:extLst>
          </p:cNvPr>
          <p:cNvPicPr>
            <a:picLocks noChangeAspect="1"/>
          </p:cNvPicPr>
          <p:nvPr/>
        </p:nvPicPr>
        <p:blipFill>
          <a:blip r:embed="rId3"/>
          <a:stretch>
            <a:fillRect/>
          </a:stretch>
        </p:blipFill>
        <p:spPr>
          <a:xfrm>
            <a:off x="14371469" y="5602252"/>
            <a:ext cx="15036601" cy="8563454"/>
          </a:xfrm>
          <a:prstGeom prst="rect">
            <a:avLst/>
          </a:prstGeom>
        </p:spPr>
      </p:pic>
      <p:pic>
        <p:nvPicPr>
          <p:cNvPr id="25" name="Picture 24" descr="A pie chart with text and numbers&#10;&#10;Description automatically generated">
            <a:extLst>
              <a:ext uri="{FF2B5EF4-FFF2-40B4-BE49-F238E27FC236}">
                <a16:creationId xmlns:a16="http://schemas.microsoft.com/office/drawing/2014/main" id="{17F4CE73-231C-9F4D-C183-F4E1FF0278D0}"/>
              </a:ext>
            </a:extLst>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18075361" y="8257364"/>
            <a:ext cx="4679960" cy="2649125"/>
          </a:xfrm>
          <a:prstGeom prst="rect">
            <a:avLst/>
          </a:prstGeom>
          <a:noFill/>
          <a:ln>
            <a:noFill/>
          </a:ln>
        </p:spPr>
      </p:pic>
      <p:pic>
        <p:nvPicPr>
          <p:cNvPr id="32" name="Picture 31">
            <a:extLst>
              <a:ext uri="{FF2B5EF4-FFF2-40B4-BE49-F238E27FC236}">
                <a16:creationId xmlns:a16="http://schemas.microsoft.com/office/drawing/2014/main" id="{1B3D606D-8923-697E-212E-77C28705EBBD}"/>
              </a:ext>
            </a:extLst>
          </p:cNvPr>
          <p:cNvPicPr>
            <a:picLocks noChangeAspect="1"/>
          </p:cNvPicPr>
          <p:nvPr/>
        </p:nvPicPr>
        <p:blipFill>
          <a:blip r:embed="rId5"/>
          <a:stretch>
            <a:fillRect/>
          </a:stretch>
        </p:blipFill>
        <p:spPr>
          <a:xfrm>
            <a:off x="22226450" y="10815059"/>
            <a:ext cx="3477962" cy="2300224"/>
          </a:xfrm>
          <a:prstGeom prst="rect">
            <a:avLst/>
          </a:prstGeom>
        </p:spPr>
      </p:pic>
      <p:sp>
        <p:nvSpPr>
          <p:cNvPr id="11" name="TextBox 10">
            <a:extLst>
              <a:ext uri="{FF2B5EF4-FFF2-40B4-BE49-F238E27FC236}">
                <a16:creationId xmlns:a16="http://schemas.microsoft.com/office/drawing/2014/main" id="{39DDC757-D72B-E857-0E0C-B47428E6A548}"/>
              </a:ext>
            </a:extLst>
          </p:cNvPr>
          <p:cNvSpPr txBox="1"/>
          <p:nvPr/>
        </p:nvSpPr>
        <p:spPr>
          <a:xfrm>
            <a:off x="22955899" y="9111898"/>
            <a:ext cx="5609616" cy="2200602"/>
          </a:xfrm>
          <a:prstGeom prst="rect">
            <a:avLst/>
          </a:prstGeom>
          <a:noFill/>
        </p:spPr>
        <p:txBody>
          <a:bodyPr wrap="square" rtlCol="0">
            <a:spAutoFit/>
          </a:bodyPr>
          <a:lstStyle/>
          <a:p>
            <a:pPr marL="457200" marR="0" indent="-457200">
              <a:spcBef>
                <a:spcPts val="0"/>
              </a:spcBef>
              <a:spcAft>
                <a:spcPts val="800"/>
              </a:spcAft>
              <a:buFont typeface="Arial" panose="020B0604020202020204" pitchFamily="34" charset="0"/>
              <a:buChar char="•"/>
            </a:pPr>
            <a:r>
              <a:rPr lang="en-US" sz="2400" b="1" i="1" dirty="0">
                <a:solidFill>
                  <a:srgbClr val="1F7555"/>
                </a:solidFill>
                <a:latin typeface="Times New Roman" panose="02020603050405020304" pitchFamily="18" charset="0"/>
                <a:ea typeface="Calibri" panose="020F0502020204030204" pitchFamily="34" charset="0"/>
                <a:cs typeface="Times New Roman" panose="02020603050405020304" pitchFamily="18" charset="0"/>
              </a:rPr>
              <a:t>Recipients (r = 532)</a:t>
            </a:r>
          </a:p>
          <a:p>
            <a:pPr marL="457200" marR="0" indent="-457200">
              <a:spcBef>
                <a:spcPts val="0"/>
              </a:spcBef>
              <a:spcAft>
                <a:spcPts val="800"/>
              </a:spcAft>
              <a:buFont typeface="Arial" panose="020B0604020202020204" pitchFamily="34" charset="0"/>
              <a:buChar char="•"/>
            </a:pPr>
            <a:r>
              <a:rPr lang="en-US" sz="2400" b="1" i="1" dirty="0">
                <a:solidFill>
                  <a:srgbClr val="1F7555"/>
                </a:solidFill>
                <a:effectLst/>
                <a:latin typeface="Times New Roman" panose="02020603050405020304" pitchFamily="18" charset="0"/>
                <a:ea typeface="Calibri" panose="020F0502020204030204" pitchFamily="34" charset="0"/>
                <a:cs typeface="Times New Roman" panose="02020603050405020304" pitchFamily="18" charset="0"/>
              </a:rPr>
              <a:t>Participants (p = 66)</a:t>
            </a:r>
          </a:p>
          <a:p>
            <a:pPr marL="457200" marR="0" indent="-457200">
              <a:spcBef>
                <a:spcPts val="0"/>
              </a:spcBef>
              <a:spcAft>
                <a:spcPts val="800"/>
              </a:spcAft>
              <a:buFont typeface="Arial" panose="020B0604020202020204" pitchFamily="34" charset="0"/>
              <a:buChar char="•"/>
            </a:pPr>
            <a:r>
              <a:rPr lang="en-US" sz="2400" b="1" i="1" dirty="0">
                <a:solidFill>
                  <a:srgbClr val="1F7555"/>
                </a:solidFill>
                <a:latin typeface="Times New Roman" panose="02020603050405020304" pitchFamily="18" charset="0"/>
                <a:ea typeface="Calibri" panose="020F0502020204030204" pitchFamily="34" charset="0"/>
                <a:cs typeface="Times New Roman" panose="02020603050405020304" pitchFamily="18" charset="0"/>
              </a:rPr>
              <a:t>Completed (c = 48)</a:t>
            </a:r>
            <a:endParaRPr lang="en-US" sz="24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R="0" lvl="0" fontAlgn="base">
              <a:spcBef>
                <a:spcPts val="0"/>
              </a:spcBef>
              <a:spcAft>
                <a:spcPts val="0"/>
              </a:spcAft>
            </a:pPr>
            <a:endParaRPr lang="en-US" sz="4500" dirty="0"/>
          </a:p>
        </p:txBody>
      </p:sp>
      <p:sp>
        <p:nvSpPr>
          <p:cNvPr id="48" name="TextBox 47">
            <a:extLst>
              <a:ext uri="{FF2B5EF4-FFF2-40B4-BE49-F238E27FC236}">
                <a16:creationId xmlns:a16="http://schemas.microsoft.com/office/drawing/2014/main" id="{F0C6BDC5-8B26-3297-DE36-A17B0EB15B0D}"/>
              </a:ext>
            </a:extLst>
          </p:cNvPr>
          <p:cNvSpPr txBox="1"/>
          <p:nvPr/>
        </p:nvSpPr>
        <p:spPr>
          <a:xfrm>
            <a:off x="17546490" y="12193327"/>
            <a:ext cx="4679960" cy="707886"/>
          </a:xfrm>
          <a:prstGeom prst="rect">
            <a:avLst/>
          </a:prstGeom>
          <a:noFill/>
        </p:spPr>
        <p:txBody>
          <a:bodyPr wrap="square" rtlCol="0">
            <a:spAutoFit/>
          </a:bodyPr>
          <a:lstStyle/>
          <a:p>
            <a:pPr marL="0" marR="0" algn="l">
              <a:spcBef>
                <a:spcPts val="0"/>
              </a:spcBef>
              <a:spcAft>
                <a:spcPts val="800"/>
              </a:spcAft>
            </a:pPr>
            <a:r>
              <a:rPr lang="en-US" sz="2000" b="1" i="1" dirty="0">
                <a:solidFill>
                  <a:srgbClr val="1F7555"/>
                </a:solidFill>
                <a:latin typeface="Times New Roman" panose="02020603050405020304" pitchFamily="18" charset="0"/>
                <a:ea typeface="Times New Roman" panose="02020603050405020304" pitchFamily="18" charset="0"/>
              </a:rPr>
              <a:t>N</a:t>
            </a:r>
            <a:r>
              <a:rPr lang="en-US" sz="2000" b="1" i="1" dirty="0">
                <a:solidFill>
                  <a:srgbClr val="1F7555"/>
                </a:solidFill>
                <a:effectLst/>
                <a:latin typeface="Times New Roman" panose="02020603050405020304" pitchFamily="18" charset="0"/>
                <a:ea typeface="Times New Roman" panose="02020603050405020304" pitchFamily="18" charset="0"/>
              </a:rPr>
              <a:t>early 10% of </a:t>
            </a:r>
            <a:r>
              <a:rPr lang="en-US" sz="2000" b="1" i="1" dirty="0">
                <a:solidFill>
                  <a:srgbClr val="1F7555"/>
                </a:solidFill>
                <a:latin typeface="Times New Roman" panose="02020603050405020304" pitchFamily="18" charset="0"/>
                <a:ea typeface="Times New Roman" panose="02020603050405020304" pitchFamily="18" charset="0"/>
              </a:rPr>
              <a:t>recipients participated</a:t>
            </a:r>
            <a:r>
              <a:rPr lang="en-US" sz="2000" b="1" i="1" dirty="0">
                <a:solidFill>
                  <a:srgbClr val="1F7555"/>
                </a:solidFill>
                <a:effectLst/>
                <a:latin typeface="Times New Roman" panose="02020603050405020304" pitchFamily="18" charset="0"/>
                <a:ea typeface="Times New Roman" panose="02020603050405020304" pitchFamily="18" charset="0"/>
              </a:rPr>
              <a:t> in completion of the survey.</a:t>
            </a:r>
          </a:p>
        </p:txBody>
      </p:sp>
      <p:sp>
        <p:nvSpPr>
          <p:cNvPr id="49" name="TextBox 48">
            <a:extLst>
              <a:ext uri="{FF2B5EF4-FFF2-40B4-BE49-F238E27FC236}">
                <a16:creationId xmlns:a16="http://schemas.microsoft.com/office/drawing/2014/main" id="{17782D11-5939-DCA4-490C-08175D177396}"/>
              </a:ext>
            </a:extLst>
          </p:cNvPr>
          <p:cNvSpPr txBox="1"/>
          <p:nvPr/>
        </p:nvSpPr>
        <p:spPr>
          <a:xfrm>
            <a:off x="29660721" y="7453568"/>
            <a:ext cx="13638341" cy="6740307"/>
          </a:xfrm>
          <a:prstGeom prst="rect">
            <a:avLst/>
          </a:prstGeom>
          <a:noFill/>
        </p:spPr>
        <p:txBody>
          <a:bodyPr wrap="square" rtlCol="0">
            <a:spAutoFit/>
          </a:bodyPr>
          <a:lstStyle/>
          <a:p>
            <a:pPr marL="0" marR="0" algn="l">
              <a:spcBef>
                <a:spcPts val="0"/>
              </a:spcBef>
              <a:spcAft>
                <a:spcPts val="800"/>
              </a:spcAft>
            </a:pPr>
            <a:r>
              <a:rPr lang="en-US" sz="2800" b="1" i="1" u="sng" dirty="0">
                <a:solidFill>
                  <a:srgbClr val="000000"/>
                </a:solidFill>
                <a:latin typeface="Times New Roman" panose="02020603050405020304" pitchFamily="18" charset="0"/>
                <a:ea typeface="Times New Roman" panose="02020603050405020304" pitchFamily="18" charset="0"/>
              </a:rPr>
              <a:t>Implications</a:t>
            </a:r>
          </a:p>
          <a:p>
            <a:pPr marL="0" marR="0" algn="l">
              <a:spcBef>
                <a:spcPts val="0"/>
              </a:spcBef>
              <a:spcAft>
                <a:spcPts val="800"/>
              </a:spcAft>
            </a:pPr>
            <a:r>
              <a:rPr lang="en-US" sz="2800" dirty="0">
                <a:solidFill>
                  <a:srgbClr val="000000"/>
                </a:solidFill>
                <a:effectLst/>
                <a:latin typeface="Times New Roman" panose="02020603050405020304" pitchFamily="18" charset="0"/>
                <a:ea typeface="Times New Roman" panose="02020603050405020304" pitchFamily="18" charset="0"/>
              </a:rPr>
              <a:t>The findings of this study have implications for how online learning software’s design influences the learning of students but more importantly innovative potentials that would allow students’ learning styles to have equal influence on software design. </a:t>
            </a:r>
            <a:r>
              <a:rPr lang="en-US" sz="2800" dirty="0">
                <a:solidFill>
                  <a:srgbClr val="000000"/>
                </a:solidFill>
                <a:latin typeface="Times New Roman" panose="02020603050405020304" pitchFamily="18" charset="0"/>
                <a:ea typeface="Times New Roman" panose="02020603050405020304" pitchFamily="18" charset="0"/>
              </a:rPr>
              <a:t>Foresight following outcomes underscore the potential for OT’s  to serve as intermediary between students with ADHD/learning disorders and learning software (assistive technology).</a:t>
            </a:r>
            <a:endParaRPr lang="en-US" sz="2800" dirty="0">
              <a:solidFill>
                <a:srgbClr val="000000"/>
              </a:solidFill>
              <a:effectLst/>
              <a:latin typeface="Times New Roman" panose="02020603050405020304" pitchFamily="18" charset="0"/>
              <a:ea typeface="Times New Roman" panose="02020603050405020304" pitchFamily="18" charset="0"/>
            </a:endParaRPr>
          </a:p>
          <a:p>
            <a:pPr marL="0" marR="0" algn="l">
              <a:spcBef>
                <a:spcPts val="0"/>
              </a:spcBef>
              <a:spcAft>
                <a:spcPts val="800"/>
              </a:spcAft>
            </a:pPr>
            <a:r>
              <a:rPr lang="en-US" sz="2800" b="1" i="1" u="sng" dirty="0">
                <a:solidFill>
                  <a:srgbClr val="000000"/>
                </a:solidFill>
                <a:latin typeface="Times New Roman" panose="02020603050405020304" pitchFamily="18" charset="0"/>
                <a:ea typeface="Times New Roman" panose="02020603050405020304" pitchFamily="18" charset="0"/>
              </a:rPr>
              <a:t>Limitations</a:t>
            </a:r>
          </a:p>
          <a:p>
            <a:pPr marL="0" marR="0" algn="l">
              <a:spcBef>
                <a:spcPts val="0"/>
              </a:spcBef>
              <a:spcAft>
                <a:spcPts val="800"/>
              </a:spcAft>
            </a:pPr>
            <a:r>
              <a:rPr lang="en-US" sz="2800" dirty="0">
                <a:effectLst/>
                <a:latin typeface="Times New Roman" panose="02020603050405020304" pitchFamily="18" charset="0"/>
                <a:ea typeface="Times New Roman" panose="02020603050405020304" pitchFamily="18" charset="0"/>
              </a:rPr>
              <a:t>The way in which the survey questions were formulated, that is, multiple answer selections, reduced the efficiency of the statistical analysis run and both the quantity as well as the specificity of the correlations found.</a:t>
            </a:r>
            <a:endParaRPr lang="en-US" sz="2800" b="1" i="1" dirty="0">
              <a:solidFill>
                <a:srgbClr val="000000"/>
              </a:solidFill>
              <a:effectLst/>
              <a:latin typeface="Times New Roman" panose="02020603050405020304" pitchFamily="18" charset="0"/>
              <a:ea typeface="Times New Roman" panose="02020603050405020304" pitchFamily="18" charset="0"/>
            </a:endParaRPr>
          </a:p>
          <a:p>
            <a:pPr marL="0" marR="0" algn="l">
              <a:spcBef>
                <a:spcPts val="0"/>
              </a:spcBef>
              <a:spcAft>
                <a:spcPts val="800"/>
              </a:spcAft>
            </a:pPr>
            <a:r>
              <a:rPr lang="en-US" sz="2800" b="1" i="1" u="sng" dirty="0">
                <a:solidFill>
                  <a:srgbClr val="000000"/>
                </a:solidFill>
                <a:effectLst/>
                <a:latin typeface="Times New Roman" panose="02020603050405020304" pitchFamily="18" charset="0"/>
                <a:ea typeface="Times New Roman" panose="02020603050405020304" pitchFamily="18" charset="0"/>
              </a:rPr>
              <a:t>Future Research</a:t>
            </a:r>
          </a:p>
          <a:p>
            <a:pPr marL="342900" indent="-342900">
              <a:spcBef>
                <a:spcPts val="0"/>
              </a:spcBef>
              <a:spcAft>
                <a:spcPts val="800"/>
              </a:spcAft>
              <a:buFont typeface="Arial" panose="020B0604020202020204" pitchFamily="34" charset="0"/>
              <a:buChar char="•"/>
            </a:pPr>
            <a:r>
              <a:rPr lang="en-US" sz="2800" dirty="0">
                <a:solidFill>
                  <a:srgbClr val="000000"/>
                </a:solidFill>
                <a:latin typeface="Times New Roman" panose="02020603050405020304" pitchFamily="18" charset="0"/>
                <a:ea typeface="Times New Roman" panose="02020603050405020304" pitchFamily="18" charset="0"/>
              </a:rPr>
              <a:t>In-person satisfaction inquiry (survey)</a:t>
            </a:r>
            <a:endParaRPr lang="en-US" sz="2800" b="1" dirty="0">
              <a:solidFill>
                <a:srgbClr val="000000"/>
              </a:solidFill>
              <a:effectLst/>
              <a:latin typeface="Times New Roman" panose="02020603050405020304" pitchFamily="18" charset="0"/>
              <a:ea typeface="Times New Roman" panose="02020603050405020304" pitchFamily="18" charset="0"/>
            </a:endParaRPr>
          </a:p>
          <a:p>
            <a:pPr marL="342900" marR="0" indent="-342900" algn="l">
              <a:spcBef>
                <a:spcPts val="0"/>
              </a:spcBef>
              <a:spcAft>
                <a:spcPts val="800"/>
              </a:spcAft>
              <a:buFont typeface="Arial" panose="020B0604020202020204" pitchFamily="34" charset="0"/>
              <a:buChar char="•"/>
            </a:pPr>
            <a:r>
              <a:rPr lang="en-US" sz="2800" dirty="0">
                <a:solidFill>
                  <a:srgbClr val="000000"/>
                </a:solidFill>
                <a:latin typeface="Times New Roman" panose="02020603050405020304" pitchFamily="18" charset="0"/>
                <a:ea typeface="Times New Roman" panose="02020603050405020304" pitchFamily="18" charset="0"/>
              </a:rPr>
              <a:t>Direct observation of online learning aid (software) utilization- investigation of user compatibility</a:t>
            </a:r>
          </a:p>
        </p:txBody>
      </p:sp>
      <p:sp>
        <p:nvSpPr>
          <p:cNvPr id="51" name="TextBox 50">
            <a:extLst>
              <a:ext uri="{FF2B5EF4-FFF2-40B4-BE49-F238E27FC236}">
                <a16:creationId xmlns:a16="http://schemas.microsoft.com/office/drawing/2014/main" id="{14009CEA-B2A1-03C2-B1E6-C2E73C15D33E}"/>
              </a:ext>
            </a:extLst>
          </p:cNvPr>
          <p:cNvSpPr txBox="1"/>
          <p:nvPr/>
        </p:nvSpPr>
        <p:spPr>
          <a:xfrm>
            <a:off x="14494819" y="25658010"/>
            <a:ext cx="13039173" cy="4431983"/>
          </a:xfrm>
          <a:prstGeom prst="rect">
            <a:avLst/>
          </a:prstGeom>
          <a:noFill/>
        </p:spPr>
        <p:txBody>
          <a:bodyPr wrap="square" rtlCol="0">
            <a:spAutoFit/>
          </a:bodyPr>
          <a:lstStyle/>
          <a:p>
            <a:pPr marL="0" marR="0">
              <a:spcBef>
                <a:spcPts val="0"/>
              </a:spcBef>
              <a:spcAft>
                <a:spcPts val="800"/>
              </a:spcAft>
            </a:pPr>
            <a:r>
              <a:rPr lang="en-US" sz="2700" b="1" u="sng" dirty="0">
                <a:latin typeface="Times New Roman" panose="02020603050405020304" pitchFamily="18" charset="0"/>
                <a:cs typeface="Times New Roman" panose="02020603050405020304" pitchFamily="18" charset="0"/>
              </a:rPr>
              <a:t>Survey Results</a:t>
            </a:r>
          </a:p>
          <a:p>
            <a:pPr marL="0" marR="0">
              <a:spcBef>
                <a:spcPts val="0"/>
              </a:spcBef>
              <a:spcAft>
                <a:spcPts val="800"/>
              </a:spcAft>
            </a:pPr>
            <a:r>
              <a:rPr lang="en-US" sz="2700" dirty="0">
                <a:latin typeface="Times New Roman" panose="02020603050405020304" pitchFamily="18" charset="0"/>
                <a:cs typeface="Times New Roman" panose="02020603050405020304" pitchFamily="18" charset="0"/>
              </a:rPr>
              <a:t>The most commonly reported deficits were in executive function, attention, memory (recall), </a:t>
            </a:r>
            <a:r>
              <a:rPr lang="en-US" sz="2600" dirty="0">
                <a:latin typeface="Times New Roman" panose="02020603050405020304" pitchFamily="18" charset="0"/>
                <a:cs typeface="Times New Roman" panose="02020603050405020304" pitchFamily="18" charset="0"/>
              </a:rPr>
              <a:t>and processing. Although the software platforms help compensate for delays in translating speech to text when writing, delayed reading comprehension, and the ability to finish exams within the required period, they do not address more individualized, complex cognitive and functional </a:t>
            </a:r>
            <a:r>
              <a:rPr lang="en-US" sz="2700" dirty="0">
                <a:latin typeface="Times New Roman" panose="02020603050405020304" pitchFamily="18" charset="0"/>
                <a:cs typeface="Times New Roman" panose="02020603050405020304" pitchFamily="18" charset="0"/>
              </a:rPr>
              <a:t>deficits</a:t>
            </a:r>
            <a:r>
              <a:rPr lang="en-US" sz="2600" dirty="0">
                <a:latin typeface="Times New Roman" panose="02020603050405020304" pitchFamily="18" charset="0"/>
                <a:cs typeface="Times New Roman" panose="02020603050405020304" pitchFamily="18" charset="0"/>
              </a:rPr>
              <a:t>. </a:t>
            </a:r>
          </a:p>
          <a:p>
            <a:pPr marL="0" marR="0">
              <a:spcBef>
                <a:spcPts val="0"/>
              </a:spcBef>
              <a:spcAft>
                <a:spcPts val="800"/>
              </a:spcAft>
            </a:pPr>
            <a:r>
              <a:rPr lang="en-US" sz="2600" dirty="0">
                <a:latin typeface="Times New Roman" panose="02020603050405020304" pitchFamily="18" charset="0"/>
                <a:cs typeface="Times New Roman" panose="02020603050405020304" pitchFamily="18" charset="0"/>
              </a:rPr>
              <a:t>Trends found in responses and commentary reflect that DSS may use a one-size-fits-all method of assigning default accommodations across the broad spectrum of learning deficits experienced by students with ADHD/learning disabilities. However, overall general satisfaction was a result of prolonged and/or frequent utilization.</a:t>
            </a:r>
          </a:p>
        </p:txBody>
      </p:sp>
      <p:sp>
        <p:nvSpPr>
          <p:cNvPr id="54" name="TextBox 53">
            <a:extLst>
              <a:ext uri="{FF2B5EF4-FFF2-40B4-BE49-F238E27FC236}">
                <a16:creationId xmlns:a16="http://schemas.microsoft.com/office/drawing/2014/main" id="{6C37DEE1-6042-AF7B-4620-0D70729ADE27}"/>
              </a:ext>
            </a:extLst>
          </p:cNvPr>
          <p:cNvSpPr txBox="1"/>
          <p:nvPr/>
        </p:nvSpPr>
        <p:spPr>
          <a:xfrm>
            <a:off x="29569280" y="28654008"/>
            <a:ext cx="10174195" cy="1179810"/>
          </a:xfrm>
          <a:prstGeom prst="rect">
            <a:avLst/>
          </a:prstGeom>
          <a:noFill/>
        </p:spPr>
        <p:txBody>
          <a:bodyPr wrap="none" rtlCol="0">
            <a:spAutoFit/>
          </a:bodyPr>
          <a:lstStyle/>
          <a:p>
            <a:pPr marL="0" marR="0" algn="l">
              <a:spcBef>
                <a:spcPts val="0"/>
              </a:spcBef>
              <a:spcAft>
                <a:spcPts val="800"/>
              </a:spcAft>
            </a:pPr>
            <a:r>
              <a:rPr lang="en-US" sz="3200" dirty="0">
                <a:solidFill>
                  <a:srgbClr val="000000"/>
                </a:solidFill>
                <a:latin typeface="Times New Roman" panose="02020603050405020304" pitchFamily="18" charset="0"/>
                <a:ea typeface="Times New Roman" panose="02020603050405020304" pitchFamily="18" charset="0"/>
              </a:rPr>
              <a:t>Thanks to Dr. Jenkins, Dr. Carpenter, and Jalan Cunningham</a:t>
            </a:r>
            <a:r>
              <a:rPr lang="en-US" sz="3200" i="1" dirty="0">
                <a:solidFill>
                  <a:srgbClr val="000000"/>
                </a:solidFill>
                <a:latin typeface="Times New Roman" panose="02020603050405020304" pitchFamily="18" charset="0"/>
                <a:ea typeface="Times New Roman" panose="02020603050405020304" pitchFamily="18" charset="0"/>
              </a:rPr>
              <a:t>.</a:t>
            </a:r>
          </a:p>
          <a:p>
            <a:pPr marL="0" marR="0" algn="l">
              <a:spcBef>
                <a:spcPts val="0"/>
              </a:spcBef>
              <a:spcAft>
                <a:spcPts val="800"/>
              </a:spcAft>
            </a:pPr>
            <a:r>
              <a:rPr lang="en-US" sz="3200" i="1" u="sng" dirty="0">
                <a:solidFill>
                  <a:srgbClr val="000000"/>
                </a:solidFill>
                <a:latin typeface="Times New Roman" panose="02020603050405020304" pitchFamily="18" charset="0"/>
                <a:ea typeface="Times New Roman" panose="02020603050405020304" pitchFamily="18" charset="0"/>
              </a:rPr>
              <a:t>Contact information</a:t>
            </a:r>
            <a:r>
              <a:rPr lang="en-US" sz="3200" i="1" dirty="0">
                <a:solidFill>
                  <a:srgbClr val="000000"/>
                </a:solidFill>
                <a:latin typeface="Times New Roman" panose="02020603050405020304" pitchFamily="18" charset="0"/>
                <a:ea typeface="Times New Roman" panose="02020603050405020304" pitchFamily="18" charset="0"/>
              </a:rPr>
              <a:t>: Jalysia Donaldson  donaldsj@uab.edu</a:t>
            </a:r>
          </a:p>
        </p:txBody>
      </p:sp>
      <p:pic>
        <p:nvPicPr>
          <p:cNvPr id="60" name="Picture 59">
            <a:extLst>
              <a:ext uri="{FF2B5EF4-FFF2-40B4-BE49-F238E27FC236}">
                <a16:creationId xmlns:a16="http://schemas.microsoft.com/office/drawing/2014/main" id="{DEBABDA9-FD22-1767-100D-1B5315E68F56}"/>
              </a:ext>
            </a:extLst>
          </p:cNvPr>
          <p:cNvPicPr>
            <a:picLocks noChangeAspect="1"/>
          </p:cNvPicPr>
          <p:nvPr/>
        </p:nvPicPr>
        <p:blipFill>
          <a:blip r:embed="rId6"/>
          <a:stretch>
            <a:fillRect/>
          </a:stretch>
        </p:blipFill>
        <p:spPr>
          <a:xfrm>
            <a:off x="16430197" y="21571084"/>
            <a:ext cx="9829800" cy="2905806"/>
          </a:xfrm>
          <a:prstGeom prst="rect">
            <a:avLst/>
          </a:prstGeom>
        </p:spPr>
      </p:pic>
    </p:spTree>
  </p:cSld>
  <p:clrMapOvr>
    <a:masterClrMapping/>
  </p:clrMapOvr>
</p:sld>
</file>

<file path=ppt/theme/theme1.xml><?xml version="1.0" encoding="utf-8"?>
<a:theme xmlns:a="http://schemas.openxmlformats.org/drawingml/2006/main" name="Watermark">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txDef>
      <a:spPr>
        <a:noFill/>
      </a:spPr>
      <a:bodyPr wrap="square" rtlCol="0">
        <a:spAutoFit/>
      </a:bodyPr>
      <a:lstStyle>
        <a:defPPr marL="0" marR="0" algn="l">
          <a:lnSpc>
            <a:spcPct val="200000"/>
          </a:lnSpc>
          <a:spcBef>
            <a:spcPts val="0"/>
          </a:spcBef>
          <a:spcAft>
            <a:spcPts val="800"/>
          </a:spcAft>
          <a:defRPr sz="7000" i="1" dirty="0" smtClean="0">
            <a:solidFill>
              <a:srgbClr val="000000"/>
            </a:solidFill>
            <a:effectLst/>
            <a:latin typeface="Times New Roman" panose="02020603050405020304" pitchFamily="18" charset="0"/>
            <a:ea typeface="Times New Roman" panose="02020603050405020304" pitchFamily="18" charset="0"/>
          </a:defRPr>
        </a:defPPr>
      </a:lstStyle>
    </a:txDef>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14859</TotalTime>
  <Words>1356</Words>
  <Application>Microsoft Office PowerPoint</Application>
  <PresentationFormat>Custom</PresentationFormat>
  <Paragraphs>53</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Times New Roman</vt:lpstr>
      <vt:lpstr>Watermark</vt:lpstr>
      <vt:lpstr>The Impact of Online Learning Aids on Academic Performance in Undergraduate Students with ADHD Jalysia Donaldson, OTS; Gavin Jenkins, PHD, OTR/L, ATP Department of Occupational Therapy  |  University of Alabama at Birmingham Jalan Cunningham, M. Ed , Case manager  |  UAB Disability Support Services</vt:lpstr>
    </vt:vector>
  </TitlesOfParts>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Templates</dc:title>
  <dc:subject>The University of Alabama at Birmingham</dc:subject>
  <dc:creator>UAB Public Relations &amp; Marketing</dc:creator>
  <cp:lastModifiedBy>Donaldson, Jalysia</cp:lastModifiedBy>
  <cp:revision>227</cp:revision>
  <dcterms:created xsi:type="dcterms:W3CDTF">2012-03-16T13:05:22Z</dcterms:created>
  <dcterms:modified xsi:type="dcterms:W3CDTF">2023-12-07T17:28:36Z</dcterms:modified>
</cp:coreProperties>
</file>