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00"/>
    <p:restoredTop sz="94508"/>
  </p:normalViewPr>
  <p:slideViewPr>
    <p:cSldViewPr snapToObjects="1" showGuides="1">
      <p:cViewPr>
        <p:scale>
          <a:sx n="30" d="100"/>
          <a:sy n="30" d="100"/>
        </p:scale>
        <p:origin x="168" y="-80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983E54-E706-1A4B-85C8-C051CCCDA92E}" type="doc">
      <dgm:prSet loTypeId="urn:microsoft.com/office/officeart/2005/8/layout/hierarchy2" loCatId="" qsTypeId="urn:microsoft.com/office/officeart/2005/8/quickstyle/simple1" qsCatId="simple" csTypeId="urn:microsoft.com/office/officeart/2005/8/colors/accent0_1" csCatId="mainScheme" phldr="1"/>
      <dgm:spPr/>
      <dgm:t>
        <a:bodyPr/>
        <a:lstStyle/>
        <a:p>
          <a:endParaRPr lang="en-US"/>
        </a:p>
      </dgm:t>
    </dgm:pt>
    <dgm:pt modelId="{6B680F33-C45A-8B4E-92FB-837AA81D2D2F}">
      <dgm:prSet phldrT="[Text]" custT="1"/>
      <dgm:spPr/>
      <dgm:t>
        <a:bodyPr/>
        <a:lstStyle/>
        <a:p>
          <a:r>
            <a:rPr lang="en-US" sz="1400" dirty="0">
              <a:latin typeface="Times New Roman" panose="02020603050405020304" pitchFamily="18" charset="0"/>
              <a:cs typeface="Times New Roman" panose="02020603050405020304" pitchFamily="18" charset="0"/>
            </a:rPr>
            <a:t>Beneficial Education</a:t>
          </a:r>
        </a:p>
      </dgm:t>
    </dgm:pt>
    <dgm:pt modelId="{57F086FE-0F3D-8F45-9035-90EFA475E47A}" type="parTrans" cxnId="{93B7F0CA-EF64-AD48-B770-A23A2331021A}">
      <dgm:prSet/>
      <dgm:spPr/>
      <dgm:t>
        <a:bodyPr/>
        <a:lstStyle/>
        <a:p>
          <a:endParaRPr lang="en-US"/>
        </a:p>
      </dgm:t>
    </dgm:pt>
    <dgm:pt modelId="{DEECF36F-387F-DF48-A109-B01FEA17485A}" type="sibTrans" cxnId="{93B7F0CA-EF64-AD48-B770-A23A2331021A}">
      <dgm:prSet/>
      <dgm:spPr/>
      <dgm:t>
        <a:bodyPr/>
        <a:lstStyle/>
        <a:p>
          <a:endParaRPr lang="en-US"/>
        </a:p>
      </dgm:t>
    </dgm:pt>
    <dgm:pt modelId="{ECBCF511-85EB-CA4F-A7AF-B3CBFBCA51E1}">
      <dgm:prSet phldrT="[Text]" custT="1"/>
      <dgm:spPr/>
      <dgm:t>
        <a:bodyPr/>
        <a:lstStyle/>
        <a:p>
          <a:r>
            <a:rPr lang="en-US" sz="1400" dirty="0">
              <a:latin typeface="Times New Roman" panose="02020603050405020304" pitchFamily="18" charset="0"/>
              <a:cs typeface="Times New Roman" panose="02020603050405020304" pitchFamily="18" charset="0"/>
            </a:rPr>
            <a:t>Content</a:t>
          </a:r>
        </a:p>
      </dgm:t>
    </dgm:pt>
    <dgm:pt modelId="{F6F58E38-C33F-C94E-A8BB-CD72142BE5A3}" type="parTrans" cxnId="{DAB803C4-A224-4342-9C14-D2A76725F75E}">
      <dgm:prSet/>
      <dgm:spPr/>
      <dgm:t>
        <a:bodyPr/>
        <a:lstStyle/>
        <a:p>
          <a:endParaRPr lang="en-US" dirty="0"/>
        </a:p>
      </dgm:t>
    </dgm:pt>
    <dgm:pt modelId="{760CD9C5-B088-FA48-AF97-4647B2971C3E}" type="sibTrans" cxnId="{DAB803C4-A224-4342-9C14-D2A76725F75E}">
      <dgm:prSet/>
      <dgm:spPr/>
      <dgm:t>
        <a:bodyPr/>
        <a:lstStyle/>
        <a:p>
          <a:endParaRPr lang="en-US"/>
        </a:p>
      </dgm:t>
    </dgm:pt>
    <dgm:pt modelId="{0B5028A9-C023-8646-A03D-2C539A678744}">
      <dgm:prSet phldrT="[Text]" custT="1"/>
      <dgm:spPr/>
      <dgm:t>
        <a:bodyPr/>
        <a:lstStyle/>
        <a:p>
          <a:r>
            <a:rPr lang="en-US" sz="1400" dirty="0">
              <a:latin typeface="Times New Roman" panose="02020603050405020304" pitchFamily="18" charset="0"/>
              <a:cs typeface="Times New Roman" panose="02020603050405020304" pitchFamily="18" charset="0"/>
            </a:rPr>
            <a:t>Needed Education</a:t>
          </a:r>
        </a:p>
      </dgm:t>
    </dgm:pt>
    <dgm:pt modelId="{B846012A-96E7-AF45-B579-2930CFA03A72}" type="parTrans" cxnId="{099095E4-6ADA-2D46-998D-D4A84B2AED2F}">
      <dgm:prSet/>
      <dgm:spPr/>
      <dgm:t>
        <a:bodyPr/>
        <a:lstStyle/>
        <a:p>
          <a:endParaRPr lang="en-US"/>
        </a:p>
      </dgm:t>
    </dgm:pt>
    <dgm:pt modelId="{F6562F54-9279-7A48-80C7-3EFAE9F97A2F}" type="sibTrans" cxnId="{099095E4-6ADA-2D46-998D-D4A84B2AED2F}">
      <dgm:prSet/>
      <dgm:spPr/>
      <dgm:t>
        <a:bodyPr/>
        <a:lstStyle/>
        <a:p>
          <a:endParaRPr lang="en-US"/>
        </a:p>
      </dgm:t>
    </dgm:pt>
    <dgm:pt modelId="{77CAF790-5C0D-7448-8729-2AAB54525FEF}">
      <dgm:prSet phldrT="[Text]" custT="1"/>
      <dgm:spPr/>
      <dgm:t>
        <a:bodyPr/>
        <a:lstStyle/>
        <a:p>
          <a:r>
            <a:rPr lang="en-US" sz="1400" dirty="0">
              <a:latin typeface="Times New Roman" panose="02020603050405020304" pitchFamily="18" charset="0"/>
              <a:cs typeface="Times New Roman" panose="02020603050405020304" pitchFamily="18" charset="0"/>
            </a:rPr>
            <a:t>Mobility</a:t>
          </a:r>
        </a:p>
      </dgm:t>
    </dgm:pt>
    <dgm:pt modelId="{9F29EB00-6D42-8549-9715-031BEC78E8EA}" type="parTrans" cxnId="{2B44015C-3AA8-024B-A72E-EE2BB523F4C7}">
      <dgm:prSet/>
      <dgm:spPr/>
      <dgm:t>
        <a:bodyPr/>
        <a:lstStyle/>
        <a:p>
          <a:endParaRPr lang="en-US" dirty="0"/>
        </a:p>
      </dgm:t>
    </dgm:pt>
    <dgm:pt modelId="{4E048A04-B2D9-D649-BD21-DE28A202F53D}" type="sibTrans" cxnId="{2B44015C-3AA8-024B-A72E-EE2BB523F4C7}">
      <dgm:prSet/>
      <dgm:spPr/>
      <dgm:t>
        <a:bodyPr/>
        <a:lstStyle/>
        <a:p>
          <a:endParaRPr lang="en-US"/>
        </a:p>
      </dgm:t>
    </dgm:pt>
    <dgm:pt modelId="{28D546F1-145B-6941-BFAC-87608B5B891B}">
      <dgm:prSet phldrT="[Text]" custT="1"/>
      <dgm:spPr/>
      <dgm:t>
        <a:bodyPr/>
        <a:lstStyle/>
        <a:p>
          <a:r>
            <a:rPr lang="en-US" sz="1400" dirty="0">
              <a:latin typeface="Times New Roman" panose="02020603050405020304" pitchFamily="18" charset="0"/>
              <a:cs typeface="Times New Roman" panose="02020603050405020304" pitchFamily="18" charset="0"/>
            </a:rPr>
            <a:t>Independence</a:t>
          </a:r>
        </a:p>
      </dgm:t>
    </dgm:pt>
    <dgm:pt modelId="{99ACF836-F491-2540-B4EE-F1597361AC45}" type="parTrans" cxnId="{F0EAD9A0-0563-FA43-A209-E4549CF190D6}">
      <dgm:prSet/>
      <dgm:spPr/>
      <dgm:t>
        <a:bodyPr/>
        <a:lstStyle/>
        <a:p>
          <a:endParaRPr lang="en-US" dirty="0"/>
        </a:p>
      </dgm:t>
    </dgm:pt>
    <dgm:pt modelId="{04BA7443-2BE0-114F-BADC-22EAE39BE639}" type="sibTrans" cxnId="{F0EAD9A0-0563-FA43-A209-E4549CF190D6}">
      <dgm:prSet/>
      <dgm:spPr/>
      <dgm:t>
        <a:bodyPr/>
        <a:lstStyle/>
        <a:p>
          <a:endParaRPr lang="en-US"/>
        </a:p>
      </dgm:t>
    </dgm:pt>
    <dgm:pt modelId="{77B8720F-7135-A246-AC0C-D4D993002C2A}">
      <dgm:prSet phldrT="[Text]" custT="1"/>
      <dgm:spPr/>
      <dgm:t>
        <a:bodyPr/>
        <a:lstStyle/>
        <a:p>
          <a:r>
            <a:rPr lang="en-US" sz="1400" dirty="0">
              <a:latin typeface="Times New Roman" panose="02020603050405020304" pitchFamily="18" charset="0"/>
              <a:cs typeface="Times New Roman" panose="02020603050405020304" pitchFamily="18" charset="0"/>
            </a:rPr>
            <a:t>Format</a:t>
          </a:r>
        </a:p>
      </dgm:t>
    </dgm:pt>
    <dgm:pt modelId="{3B795FEB-95DE-294F-A8CE-2644C9A0CC21}" type="parTrans" cxnId="{71D41F0D-1FA6-4C48-A7E9-1FB3D61A93EC}">
      <dgm:prSet/>
      <dgm:spPr/>
      <dgm:t>
        <a:bodyPr/>
        <a:lstStyle/>
        <a:p>
          <a:endParaRPr lang="en-US" dirty="0"/>
        </a:p>
      </dgm:t>
    </dgm:pt>
    <dgm:pt modelId="{9397B487-48B5-DD46-979B-07799F481FD2}" type="sibTrans" cxnId="{71D41F0D-1FA6-4C48-A7E9-1FB3D61A93EC}">
      <dgm:prSet/>
      <dgm:spPr/>
      <dgm:t>
        <a:bodyPr/>
        <a:lstStyle/>
        <a:p>
          <a:endParaRPr lang="en-US"/>
        </a:p>
      </dgm:t>
    </dgm:pt>
    <dgm:pt modelId="{BEFF28D0-1B31-2142-ACEE-2DCD15F98DE8}">
      <dgm:prSet phldrT="[Text]" custT="1"/>
      <dgm:spPr/>
      <dgm:t>
        <a:bodyPr/>
        <a:lstStyle/>
        <a:p>
          <a:r>
            <a:rPr lang="en-US" sz="1400" dirty="0">
              <a:latin typeface="Times New Roman" panose="02020603050405020304" pitchFamily="18" charset="0"/>
              <a:cs typeface="Times New Roman" panose="02020603050405020304" pitchFamily="18" charset="0"/>
            </a:rPr>
            <a:t>Provider</a:t>
          </a:r>
        </a:p>
      </dgm:t>
    </dgm:pt>
    <dgm:pt modelId="{BAE7E022-6118-6548-89A5-14FEBA887581}" type="parTrans" cxnId="{A66E66C6-692B-0344-BFDB-907ED154D2E2}">
      <dgm:prSet/>
      <dgm:spPr/>
      <dgm:t>
        <a:bodyPr/>
        <a:lstStyle/>
        <a:p>
          <a:endParaRPr lang="en-US" dirty="0"/>
        </a:p>
      </dgm:t>
    </dgm:pt>
    <dgm:pt modelId="{B02F9FB5-A355-4D47-8B57-84F70F7914D7}" type="sibTrans" cxnId="{A66E66C6-692B-0344-BFDB-907ED154D2E2}">
      <dgm:prSet/>
      <dgm:spPr/>
      <dgm:t>
        <a:bodyPr/>
        <a:lstStyle/>
        <a:p>
          <a:endParaRPr lang="en-US"/>
        </a:p>
      </dgm:t>
    </dgm:pt>
    <dgm:pt modelId="{03BC2862-25DA-CF4A-9422-EC199B23ED4E}">
      <dgm:prSet phldrT="[Text]" custT="1"/>
      <dgm:spPr/>
      <dgm:t>
        <a:bodyPr/>
        <a:lstStyle/>
        <a:p>
          <a:r>
            <a:rPr lang="en-US" sz="1400" dirty="0">
              <a:latin typeface="Times New Roman" panose="02020603050405020304" pitchFamily="18" charset="0"/>
              <a:cs typeface="Times New Roman" panose="02020603050405020304" pitchFamily="18" charset="0"/>
            </a:rPr>
            <a:t>Timing</a:t>
          </a:r>
        </a:p>
      </dgm:t>
    </dgm:pt>
    <dgm:pt modelId="{AFCBE17B-DA05-AD4F-8454-31AFAB693B39}" type="parTrans" cxnId="{1127FE39-DD5A-6948-A012-222B46A5056E}">
      <dgm:prSet/>
      <dgm:spPr/>
      <dgm:t>
        <a:bodyPr/>
        <a:lstStyle/>
        <a:p>
          <a:endParaRPr lang="en-US" dirty="0"/>
        </a:p>
      </dgm:t>
    </dgm:pt>
    <dgm:pt modelId="{8371FC38-8E4A-414C-9452-71482E5E7C7C}" type="sibTrans" cxnId="{1127FE39-DD5A-6948-A012-222B46A5056E}">
      <dgm:prSet/>
      <dgm:spPr/>
      <dgm:t>
        <a:bodyPr/>
        <a:lstStyle/>
        <a:p>
          <a:endParaRPr lang="en-US"/>
        </a:p>
      </dgm:t>
    </dgm:pt>
    <dgm:pt modelId="{8A0FE935-0656-C043-B9D3-A7B9BFCFB146}">
      <dgm:prSet phldrT="[Text]" custT="1"/>
      <dgm:spPr/>
      <dgm:t>
        <a:bodyPr/>
        <a:lstStyle/>
        <a:p>
          <a:r>
            <a:rPr lang="en-US" sz="1400" dirty="0">
              <a:latin typeface="Times New Roman" panose="02020603050405020304" pitchFamily="18" charset="0"/>
              <a:cs typeface="Times New Roman" panose="02020603050405020304" pitchFamily="18" charset="0"/>
            </a:rPr>
            <a:t>General Patient Stroke Education</a:t>
          </a:r>
        </a:p>
      </dgm:t>
    </dgm:pt>
    <dgm:pt modelId="{52FBD684-C466-3345-8225-3AC8A9FD61C4}" type="parTrans" cxnId="{1D705CE3-2C47-B04F-97A2-14D756EA518D}">
      <dgm:prSet/>
      <dgm:spPr/>
      <dgm:t>
        <a:bodyPr/>
        <a:lstStyle/>
        <a:p>
          <a:endParaRPr lang="en-US" dirty="0"/>
        </a:p>
      </dgm:t>
    </dgm:pt>
    <dgm:pt modelId="{6236504B-1B5A-2246-82DE-BB9BFF9E1096}" type="sibTrans" cxnId="{1D705CE3-2C47-B04F-97A2-14D756EA518D}">
      <dgm:prSet/>
      <dgm:spPr/>
      <dgm:t>
        <a:bodyPr/>
        <a:lstStyle/>
        <a:p>
          <a:endParaRPr lang="en-US"/>
        </a:p>
      </dgm:t>
    </dgm:pt>
    <dgm:pt modelId="{A0048EA9-713B-FC4A-9A54-F416B64BC30C}">
      <dgm:prSet phldrT="[Text]" custT="1"/>
      <dgm:spPr/>
      <dgm:t>
        <a:bodyPr/>
        <a:lstStyle/>
        <a:p>
          <a:r>
            <a:rPr lang="en-US" sz="1400" dirty="0">
              <a:latin typeface="Times New Roman" panose="02020603050405020304" pitchFamily="18" charset="0"/>
              <a:cs typeface="Times New Roman" panose="02020603050405020304" pitchFamily="18" charset="0"/>
            </a:rPr>
            <a:t>Therapist</a:t>
          </a:r>
        </a:p>
      </dgm:t>
    </dgm:pt>
    <dgm:pt modelId="{01AB0AD3-5D6C-F440-A6CB-86DD98601B3B}" type="parTrans" cxnId="{DDF0CA9A-6ED0-8E48-88EF-BD004957B0E2}">
      <dgm:prSet/>
      <dgm:spPr/>
      <dgm:t>
        <a:bodyPr/>
        <a:lstStyle/>
        <a:p>
          <a:endParaRPr lang="en-US" dirty="0"/>
        </a:p>
      </dgm:t>
    </dgm:pt>
    <dgm:pt modelId="{3A56AB03-766E-E340-9DE9-7E2F8D8E05B7}" type="sibTrans" cxnId="{DDF0CA9A-6ED0-8E48-88EF-BD004957B0E2}">
      <dgm:prSet/>
      <dgm:spPr/>
      <dgm:t>
        <a:bodyPr/>
        <a:lstStyle/>
        <a:p>
          <a:endParaRPr lang="en-US"/>
        </a:p>
      </dgm:t>
    </dgm:pt>
    <dgm:pt modelId="{9511D496-E950-7944-B53A-E39AD6D7F3D9}">
      <dgm:prSet phldrT="[Text]" custT="1"/>
      <dgm:spPr/>
      <dgm:t>
        <a:bodyPr/>
        <a:lstStyle/>
        <a:p>
          <a:r>
            <a:rPr lang="en-US" sz="1400" dirty="0">
              <a:latin typeface="Times New Roman" panose="02020603050405020304" pitchFamily="18" charset="0"/>
              <a:cs typeface="Times New Roman" panose="02020603050405020304" pitchFamily="18" charset="0"/>
            </a:rPr>
            <a:t>Doctor</a:t>
          </a:r>
        </a:p>
      </dgm:t>
    </dgm:pt>
    <dgm:pt modelId="{10F42A94-7F45-624C-999E-142FA6903DEB}" type="parTrans" cxnId="{E2183C21-CE2E-2446-BA5D-2E8CE493539A}">
      <dgm:prSet/>
      <dgm:spPr/>
      <dgm:t>
        <a:bodyPr/>
        <a:lstStyle/>
        <a:p>
          <a:endParaRPr lang="en-US" dirty="0"/>
        </a:p>
      </dgm:t>
    </dgm:pt>
    <dgm:pt modelId="{024AC560-734E-D242-B0CB-499F92EF0894}" type="sibTrans" cxnId="{E2183C21-CE2E-2446-BA5D-2E8CE493539A}">
      <dgm:prSet/>
      <dgm:spPr/>
      <dgm:t>
        <a:bodyPr/>
        <a:lstStyle/>
        <a:p>
          <a:endParaRPr lang="en-US"/>
        </a:p>
      </dgm:t>
    </dgm:pt>
    <dgm:pt modelId="{FFDDCD97-52E2-F640-B1AF-E11170ABABFC}">
      <dgm:prSet phldrT="[Text]" custT="1"/>
      <dgm:spPr/>
      <dgm:t>
        <a:bodyPr/>
        <a:lstStyle/>
        <a:p>
          <a:r>
            <a:rPr lang="en-US" sz="1400" dirty="0">
              <a:latin typeface="Times New Roman" panose="02020603050405020304" pitchFamily="18" charset="0"/>
              <a:cs typeface="Times New Roman" panose="02020603050405020304" pitchFamily="18" charset="0"/>
            </a:rPr>
            <a:t>Mobility</a:t>
          </a:r>
        </a:p>
      </dgm:t>
    </dgm:pt>
    <dgm:pt modelId="{CDC2743A-6F16-7347-AFC5-C1DA729CC674}" type="parTrans" cxnId="{3417CB46-2D00-D245-8AB2-FD8D56061B07}">
      <dgm:prSet/>
      <dgm:spPr/>
      <dgm:t>
        <a:bodyPr/>
        <a:lstStyle/>
        <a:p>
          <a:endParaRPr lang="en-US" dirty="0"/>
        </a:p>
      </dgm:t>
    </dgm:pt>
    <dgm:pt modelId="{E515E6CA-A83A-D046-8D06-F1C5A70A5571}" type="sibTrans" cxnId="{3417CB46-2D00-D245-8AB2-FD8D56061B07}">
      <dgm:prSet/>
      <dgm:spPr/>
      <dgm:t>
        <a:bodyPr/>
        <a:lstStyle/>
        <a:p>
          <a:endParaRPr lang="en-US"/>
        </a:p>
      </dgm:t>
    </dgm:pt>
    <dgm:pt modelId="{F0AD3488-C4FC-9044-B99E-CA52E36F5FFA}">
      <dgm:prSet phldrT="[Text]" custT="1"/>
      <dgm:spPr/>
      <dgm:t>
        <a:bodyPr/>
        <a:lstStyle/>
        <a:p>
          <a:r>
            <a:rPr lang="en-US" sz="1400" dirty="0">
              <a:latin typeface="Times New Roman" panose="02020603050405020304" pitchFamily="18" charset="0"/>
              <a:cs typeface="Times New Roman" panose="02020603050405020304" pitchFamily="18" charset="0"/>
            </a:rPr>
            <a:t>Recipient</a:t>
          </a:r>
        </a:p>
      </dgm:t>
    </dgm:pt>
    <dgm:pt modelId="{306895E7-0B72-F64D-9A9D-6376ADC588B1}" type="parTrans" cxnId="{129FDE3C-DC28-6D4D-8C30-786B3D42AC0F}">
      <dgm:prSet/>
      <dgm:spPr/>
      <dgm:t>
        <a:bodyPr/>
        <a:lstStyle/>
        <a:p>
          <a:endParaRPr lang="en-US" dirty="0"/>
        </a:p>
      </dgm:t>
    </dgm:pt>
    <dgm:pt modelId="{90FD6DE9-4956-0843-A482-C6D60B5C8C11}" type="sibTrans" cxnId="{129FDE3C-DC28-6D4D-8C30-786B3D42AC0F}">
      <dgm:prSet/>
      <dgm:spPr/>
      <dgm:t>
        <a:bodyPr/>
        <a:lstStyle/>
        <a:p>
          <a:endParaRPr lang="en-US"/>
        </a:p>
      </dgm:t>
    </dgm:pt>
    <dgm:pt modelId="{8E5A02A5-9D57-7E4B-8477-4729D52A04E2}">
      <dgm:prSet phldrT="[Text]" custT="1"/>
      <dgm:spPr/>
      <dgm:t>
        <a:bodyPr/>
        <a:lstStyle/>
        <a:p>
          <a:r>
            <a:rPr lang="en-US" sz="1400" dirty="0">
              <a:latin typeface="Times New Roman" panose="02020603050405020304" pitchFamily="18" charset="0"/>
              <a:cs typeface="Times New Roman" panose="02020603050405020304" pitchFamily="18" charset="0"/>
            </a:rPr>
            <a:t>Patient</a:t>
          </a:r>
        </a:p>
      </dgm:t>
    </dgm:pt>
    <dgm:pt modelId="{90C15B53-737C-1748-B0E7-F0077B0D163D}" type="parTrans" cxnId="{D8B0191D-15DA-4A43-B424-B9279073716C}">
      <dgm:prSet/>
      <dgm:spPr/>
      <dgm:t>
        <a:bodyPr/>
        <a:lstStyle/>
        <a:p>
          <a:endParaRPr lang="en-US" dirty="0"/>
        </a:p>
      </dgm:t>
    </dgm:pt>
    <dgm:pt modelId="{5446F10D-505F-ED40-BFE0-1A70568EA29B}" type="sibTrans" cxnId="{D8B0191D-15DA-4A43-B424-B9279073716C}">
      <dgm:prSet/>
      <dgm:spPr/>
      <dgm:t>
        <a:bodyPr/>
        <a:lstStyle/>
        <a:p>
          <a:endParaRPr lang="en-US"/>
        </a:p>
      </dgm:t>
    </dgm:pt>
    <dgm:pt modelId="{D7341419-2B96-1043-A7AC-0955F95B2EFD}" type="pres">
      <dgm:prSet presAssocID="{96983E54-E706-1A4B-85C8-C051CCCDA92E}" presName="diagram" presStyleCnt="0">
        <dgm:presLayoutVars>
          <dgm:chPref val="1"/>
          <dgm:dir/>
          <dgm:animOne val="branch"/>
          <dgm:animLvl val="lvl"/>
          <dgm:resizeHandles val="exact"/>
        </dgm:presLayoutVars>
      </dgm:prSet>
      <dgm:spPr/>
    </dgm:pt>
    <dgm:pt modelId="{D8EE0E0A-486C-AC4C-A9E3-137EB89BAB16}" type="pres">
      <dgm:prSet presAssocID="{6B680F33-C45A-8B4E-92FB-837AA81D2D2F}" presName="root1" presStyleCnt="0"/>
      <dgm:spPr/>
    </dgm:pt>
    <dgm:pt modelId="{D8EDB4C3-4529-4D47-8821-8225DFDB8993}" type="pres">
      <dgm:prSet presAssocID="{6B680F33-C45A-8B4E-92FB-837AA81D2D2F}" presName="LevelOneTextNode" presStyleLbl="node0" presStyleIdx="0" presStyleCnt="2">
        <dgm:presLayoutVars>
          <dgm:chPref val="3"/>
        </dgm:presLayoutVars>
      </dgm:prSet>
      <dgm:spPr/>
    </dgm:pt>
    <dgm:pt modelId="{316B0D50-9A59-8B4F-9637-2CC73BB296E3}" type="pres">
      <dgm:prSet presAssocID="{6B680F33-C45A-8B4E-92FB-837AA81D2D2F}" presName="level2hierChild" presStyleCnt="0"/>
      <dgm:spPr/>
    </dgm:pt>
    <dgm:pt modelId="{77259166-D0DD-D84F-942D-EA7470969A7D}" type="pres">
      <dgm:prSet presAssocID="{9F29EB00-6D42-8549-9715-031BEC78E8EA}" presName="conn2-1" presStyleLbl="parChTrans1D2" presStyleIdx="0" presStyleCnt="7"/>
      <dgm:spPr/>
    </dgm:pt>
    <dgm:pt modelId="{DE9747E7-A0A3-A343-8592-1DEA1DB9FFF7}" type="pres">
      <dgm:prSet presAssocID="{9F29EB00-6D42-8549-9715-031BEC78E8EA}" presName="connTx" presStyleLbl="parChTrans1D2" presStyleIdx="0" presStyleCnt="7"/>
      <dgm:spPr/>
    </dgm:pt>
    <dgm:pt modelId="{DA344C2D-82B4-8A41-A072-880A8E52FDAD}" type="pres">
      <dgm:prSet presAssocID="{77CAF790-5C0D-7448-8729-2AAB54525FEF}" presName="root2" presStyleCnt="0"/>
      <dgm:spPr/>
    </dgm:pt>
    <dgm:pt modelId="{893E4996-BEC7-2640-BF64-EFFF9408A74C}" type="pres">
      <dgm:prSet presAssocID="{77CAF790-5C0D-7448-8729-2AAB54525FEF}" presName="LevelTwoTextNode" presStyleLbl="node2" presStyleIdx="0" presStyleCnt="7">
        <dgm:presLayoutVars>
          <dgm:chPref val="3"/>
        </dgm:presLayoutVars>
      </dgm:prSet>
      <dgm:spPr/>
    </dgm:pt>
    <dgm:pt modelId="{F89492D0-57C4-4C4D-9B81-D43A67092567}" type="pres">
      <dgm:prSet presAssocID="{77CAF790-5C0D-7448-8729-2AAB54525FEF}" presName="level3hierChild" presStyleCnt="0"/>
      <dgm:spPr/>
    </dgm:pt>
    <dgm:pt modelId="{191AFC0B-2D3A-B148-999B-CB4E63E3534F}" type="pres">
      <dgm:prSet presAssocID="{99ACF836-F491-2540-B4EE-F1597361AC45}" presName="conn2-1" presStyleLbl="parChTrans1D2" presStyleIdx="1" presStyleCnt="7"/>
      <dgm:spPr/>
    </dgm:pt>
    <dgm:pt modelId="{F71C62E3-559C-8D4A-A2D1-1BC228783B62}" type="pres">
      <dgm:prSet presAssocID="{99ACF836-F491-2540-B4EE-F1597361AC45}" presName="connTx" presStyleLbl="parChTrans1D2" presStyleIdx="1" presStyleCnt="7"/>
      <dgm:spPr/>
    </dgm:pt>
    <dgm:pt modelId="{304111E9-0095-1145-A040-D43F43FBFA00}" type="pres">
      <dgm:prSet presAssocID="{28D546F1-145B-6941-BFAC-87608B5B891B}" presName="root2" presStyleCnt="0"/>
      <dgm:spPr/>
    </dgm:pt>
    <dgm:pt modelId="{0C79FE51-BC47-3943-83EB-5192468AD870}" type="pres">
      <dgm:prSet presAssocID="{28D546F1-145B-6941-BFAC-87608B5B891B}" presName="LevelTwoTextNode" presStyleLbl="node2" presStyleIdx="1" presStyleCnt="7">
        <dgm:presLayoutVars>
          <dgm:chPref val="3"/>
        </dgm:presLayoutVars>
      </dgm:prSet>
      <dgm:spPr/>
    </dgm:pt>
    <dgm:pt modelId="{52695455-9886-774F-A084-590E93829C8F}" type="pres">
      <dgm:prSet presAssocID="{28D546F1-145B-6941-BFAC-87608B5B891B}" presName="level3hierChild" presStyleCnt="0"/>
      <dgm:spPr/>
    </dgm:pt>
    <dgm:pt modelId="{75CCF29A-EDA7-354A-B30F-91EF0E0996B3}" type="pres">
      <dgm:prSet presAssocID="{0B5028A9-C023-8646-A03D-2C539A678744}" presName="root1" presStyleCnt="0"/>
      <dgm:spPr/>
    </dgm:pt>
    <dgm:pt modelId="{3253219F-3E43-BD47-A484-8AEA2A18FF0F}" type="pres">
      <dgm:prSet presAssocID="{0B5028A9-C023-8646-A03D-2C539A678744}" presName="LevelOneTextNode" presStyleLbl="node0" presStyleIdx="1" presStyleCnt="2">
        <dgm:presLayoutVars>
          <dgm:chPref val="3"/>
        </dgm:presLayoutVars>
      </dgm:prSet>
      <dgm:spPr/>
    </dgm:pt>
    <dgm:pt modelId="{F918A447-3FFF-9C4E-B960-F8749D115F2F}" type="pres">
      <dgm:prSet presAssocID="{0B5028A9-C023-8646-A03D-2C539A678744}" presName="level2hierChild" presStyleCnt="0"/>
      <dgm:spPr/>
    </dgm:pt>
    <dgm:pt modelId="{CA09BA5E-4316-0F45-8FA8-2A2F21ACA685}" type="pres">
      <dgm:prSet presAssocID="{F6F58E38-C33F-C94E-A8BB-CD72142BE5A3}" presName="conn2-1" presStyleLbl="parChTrans1D2" presStyleIdx="2" presStyleCnt="7"/>
      <dgm:spPr/>
    </dgm:pt>
    <dgm:pt modelId="{AD4AD078-655F-8548-8A2F-EFD61580FA3B}" type="pres">
      <dgm:prSet presAssocID="{F6F58E38-C33F-C94E-A8BB-CD72142BE5A3}" presName="connTx" presStyleLbl="parChTrans1D2" presStyleIdx="2" presStyleCnt="7"/>
      <dgm:spPr/>
    </dgm:pt>
    <dgm:pt modelId="{9F02C3EB-2B5B-2146-8635-C49FC944D06B}" type="pres">
      <dgm:prSet presAssocID="{ECBCF511-85EB-CA4F-A7AF-B3CBFBCA51E1}" presName="root2" presStyleCnt="0"/>
      <dgm:spPr/>
    </dgm:pt>
    <dgm:pt modelId="{78A7C997-EF07-854D-9006-22F9BBF7F618}" type="pres">
      <dgm:prSet presAssocID="{ECBCF511-85EB-CA4F-A7AF-B3CBFBCA51E1}" presName="LevelTwoTextNode" presStyleLbl="node2" presStyleIdx="2" presStyleCnt="7">
        <dgm:presLayoutVars>
          <dgm:chPref val="3"/>
        </dgm:presLayoutVars>
      </dgm:prSet>
      <dgm:spPr/>
    </dgm:pt>
    <dgm:pt modelId="{F83786CD-8DB7-C047-A54E-49EB2A09DF72}" type="pres">
      <dgm:prSet presAssocID="{ECBCF511-85EB-CA4F-A7AF-B3CBFBCA51E1}" presName="level3hierChild" presStyleCnt="0"/>
      <dgm:spPr/>
    </dgm:pt>
    <dgm:pt modelId="{39FE0C50-7F7F-6A4D-B6BB-1B83154D0531}" type="pres">
      <dgm:prSet presAssocID="{52FBD684-C466-3345-8225-3AC8A9FD61C4}" presName="conn2-1" presStyleLbl="parChTrans1D3" presStyleIdx="0" presStyleCnt="5"/>
      <dgm:spPr/>
    </dgm:pt>
    <dgm:pt modelId="{0131865B-42E3-1A40-90AA-5D1E2ADC78FD}" type="pres">
      <dgm:prSet presAssocID="{52FBD684-C466-3345-8225-3AC8A9FD61C4}" presName="connTx" presStyleLbl="parChTrans1D3" presStyleIdx="0" presStyleCnt="5"/>
      <dgm:spPr/>
    </dgm:pt>
    <dgm:pt modelId="{0F552FCC-48C4-444E-B5B4-6CF6ABCE394C}" type="pres">
      <dgm:prSet presAssocID="{8A0FE935-0656-C043-B9D3-A7B9BFCFB146}" presName="root2" presStyleCnt="0"/>
      <dgm:spPr/>
    </dgm:pt>
    <dgm:pt modelId="{BA7B3F95-A26F-444D-8288-EF8BEC45FF65}" type="pres">
      <dgm:prSet presAssocID="{8A0FE935-0656-C043-B9D3-A7B9BFCFB146}" presName="LevelTwoTextNode" presStyleLbl="node3" presStyleIdx="0" presStyleCnt="5">
        <dgm:presLayoutVars>
          <dgm:chPref val="3"/>
        </dgm:presLayoutVars>
      </dgm:prSet>
      <dgm:spPr/>
    </dgm:pt>
    <dgm:pt modelId="{94EB8CCE-25F5-9D4B-B815-AC0A4EFC5E8B}" type="pres">
      <dgm:prSet presAssocID="{8A0FE935-0656-C043-B9D3-A7B9BFCFB146}" presName="level3hierChild" presStyleCnt="0"/>
      <dgm:spPr/>
    </dgm:pt>
    <dgm:pt modelId="{893E9036-CE0E-174E-A56E-D121CCBDC14C}" type="pres">
      <dgm:prSet presAssocID="{CDC2743A-6F16-7347-AFC5-C1DA729CC674}" presName="conn2-1" presStyleLbl="parChTrans1D3" presStyleIdx="1" presStyleCnt="5"/>
      <dgm:spPr/>
    </dgm:pt>
    <dgm:pt modelId="{DFF8F5BD-CA05-174B-9344-594C3629B121}" type="pres">
      <dgm:prSet presAssocID="{CDC2743A-6F16-7347-AFC5-C1DA729CC674}" presName="connTx" presStyleLbl="parChTrans1D3" presStyleIdx="1" presStyleCnt="5"/>
      <dgm:spPr/>
    </dgm:pt>
    <dgm:pt modelId="{876B0D24-A86C-6B49-AF79-4F4741A2AC51}" type="pres">
      <dgm:prSet presAssocID="{FFDDCD97-52E2-F640-B1AF-E11170ABABFC}" presName="root2" presStyleCnt="0"/>
      <dgm:spPr/>
    </dgm:pt>
    <dgm:pt modelId="{862D15AC-13C2-F049-83EF-FF17D4228BCB}" type="pres">
      <dgm:prSet presAssocID="{FFDDCD97-52E2-F640-B1AF-E11170ABABFC}" presName="LevelTwoTextNode" presStyleLbl="node3" presStyleIdx="1" presStyleCnt="5">
        <dgm:presLayoutVars>
          <dgm:chPref val="3"/>
        </dgm:presLayoutVars>
      </dgm:prSet>
      <dgm:spPr/>
    </dgm:pt>
    <dgm:pt modelId="{93764938-7AEC-2F4E-8915-005DF0BC6BAA}" type="pres">
      <dgm:prSet presAssocID="{FFDDCD97-52E2-F640-B1AF-E11170ABABFC}" presName="level3hierChild" presStyleCnt="0"/>
      <dgm:spPr/>
    </dgm:pt>
    <dgm:pt modelId="{EB68C337-D51A-2142-B046-202EEEEACFF7}" type="pres">
      <dgm:prSet presAssocID="{3B795FEB-95DE-294F-A8CE-2644C9A0CC21}" presName="conn2-1" presStyleLbl="parChTrans1D2" presStyleIdx="3" presStyleCnt="7"/>
      <dgm:spPr/>
    </dgm:pt>
    <dgm:pt modelId="{DAB7BB63-AB8E-F745-B588-1DE8741E1F50}" type="pres">
      <dgm:prSet presAssocID="{3B795FEB-95DE-294F-A8CE-2644C9A0CC21}" presName="connTx" presStyleLbl="parChTrans1D2" presStyleIdx="3" presStyleCnt="7"/>
      <dgm:spPr/>
    </dgm:pt>
    <dgm:pt modelId="{54AAD975-9B28-EC4B-8F64-1FAB9F72BA0B}" type="pres">
      <dgm:prSet presAssocID="{77B8720F-7135-A246-AC0C-D4D993002C2A}" presName="root2" presStyleCnt="0"/>
      <dgm:spPr/>
    </dgm:pt>
    <dgm:pt modelId="{8CDB2E6A-377C-B74D-A8CB-2508DDD13773}" type="pres">
      <dgm:prSet presAssocID="{77B8720F-7135-A246-AC0C-D4D993002C2A}" presName="LevelTwoTextNode" presStyleLbl="node2" presStyleIdx="3" presStyleCnt="7">
        <dgm:presLayoutVars>
          <dgm:chPref val="3"/>
        </dgm:presLayoutVars>
      </dgm:prSet>
      <dgm:spPr/>
    </dgm:pt>
    <dgm:pt modelId="{216F6FF3-3D3E-B14B-9CEE-6C531C128410}" type="pres">
      <dgm:prSet presAssocID="{77B8720F-7135-A246-AC0C-D4D993002C2A}" presName="level3hierChild" presStyleCnt="0"/>
      <dgm:spPr/>
    </dgm:pt>
    <dgm:pt modelId="{C0E253DD-FF84-5E41-9EDB-4CBC98F9D444}" type="pres">
      <dgm:prSet presAssocID="{BAE7E022-6118-6548-89A5-14FEBA887581}" presName="conn2-1" presStyleLbl="parChTrans1D2" presStyleIdx="4" presStyleCnt="7"/>
      <dgm:spPr/>
    </dgm:pt>
    <dgm:pt modelId="{22231330-5991-3A41-AB88-E0981DF5CC95}" type="pres">
      <dgm:prSet presAssocID="{BAE7E022-6118-6548-89A5-14FEBA887581}" presName="connTx" presStyleLbl="parChTrans1D2" presStyleIdx="4" presStyleCnt="7"/>
      <dgm:spPr/>
    </dgm:pt>
    <dgm:pt modelId="{D60410F3-ABD6-2D4A-BDF6-EC99CE7397F9}" type="pres">
      <dgm:prSet presAssocID="{BEFF28D0-1B31-2142-ACEE-2DCD15F98DE8}" presName="root2" presStyleCnt="0"/>
      <dgm:spPr/>
    </dgm:pt>
    <dgm:pt modelId="{2FAC8D60-94F6-FF4D-B74E-9BAFB0D19744}" type="pres">
      <dgm:prSet presAssocID="{BEFF28D0-1B31-2142-ACEE-2DCD15F98DE8}" presName="LevelTwoTextNode" presStyleLbl="node2" presStyleIdx="4" presStyleCnt="7">
        <dgm:presLayoutVars>
          <dgm:chPref val="3"/>
        </dgm:presLayoutVars>
      </dgm:prSet>
      <dgm:spPr/>
    </dgm:pt>
    <dgm:pt modelId="{594D68E7-19C5-E94A-81FA-EBBB448B5D14}" type="pres">
      <dgm:prSet presAssocID="{BEFF28D0-1B31-2142-ACEE-2DCD15F98DE8}" presName="level3hierChild" presStyleCnt="0"/>
      <dgm:spPr/>
    </dgm:pt>
    <dgm:pt modelId="{05A15392-D011-E94A-A92A-CDB3E88994C9}" type="pres">
      <dgm:prSet presAssocID="{01AB0AD3-5D6C-F440-A6CB-86DD98601B3B}" presName="conn2-1" presStyleLbl="parChTrans1D3" presStyleIdx="2" presStyleCnt="5"/>
      <dgm:spPr/>
    </dgm:pt>
    <dgm:pt modelId="{F7B06617-136C-3F47-A38E-42D19C8FE453}" type="pres">
      <dgm:prSet presAssocID="{01AB0AD3-5D6C-F440-A6CB-86DD98601B3B}" presName="connTx" presStyleLbl="parChTrans1D3" presStyleIdx="2" presStyleCnt="5"/>
      <dgm:spPr/>
    </dgm:pt>
    <dgm:pt modelId="{12E7E4D8-B16D-D440-879D-620523CBD08E}" type="pres">
      <dgm:prSet presAssocID="{A0048EA9-713B-FC4A-9A54-F416B64BC30C}" presName="root2" presStyleCnt="0"/>
      <dgm:spPr/>
    </dgm:pt>
    <dgm:pt modelId="{2979E6BD-79D9-1946-B453-462357E688FF}" type="pres">
      <dgm:prSet presAssocID="{A0048EA9-713B-FC4A-9A54-F416B64BC30C}" presName="LevelTwoTextNode" presStyleLbl="node3" presStyleIdx="2" presStyleCnt="5">
        <dgm:presLayoutVars>
          <dgm:chPref val="3"/>
        </dgm:presLayoutVars>
      </dgm:prSet>
      <dgm:spPr/>
    </dgm:pt>
    <dgm:pt modelId="{24834D8B-81EC-FE44-9446-BBCDD73CAE74}" type="pres">
      <dgm:prSet presAssocID="{A0048EA9-713B-FC4A-9A54-F416B64BC30C}" presName="level3hierChild" presStyleCnt="0"/>
      <dgm:spPr/>
    </dgm:pt>
    <dgm:pt modelId="{3F4AB8DA-EAAA-1041-B139-0315EE6BDAE5}" type="pres">
      <dgm:prSet presAssocID="{10F42A94-7F45-624C-999E-142FA6903DEB}" presName="conn2-1" presStyleLbl="parChTrans1D3" presStyleIdx="3" presStyleCnt="5"/>
      <dgm:spPr/>
    </dgm:pt>
    <dgm:pt modelId="{05C0790C-74D6-044D-B57E-5AF8E3995996}" type="pres">
      <dgm:prSet presAssocID="{10F42A94-7F45-624C-999E-142FA6903DEB}" presName="connTx" presStyleLbl="parChTrans1D3" presStyleIdx="3" presStyleCnt="5"/>
      <dgm:spPr/>
    </dgm:pt>
    <dgm:pt modelId="{E870AA41-4477-6449-9F2C-8F3F08ACCBB7}" type="pres">
      <dgm:prSet presAssocID="{9511D496-E950-7944-B53A-E39AD6D7F3D9}" presName="root2" presStyleCnt="0"/>
      <dgm:spPr/>
    </dgm:pt>
    <dgm:pt modelId="{7FADC369-B48C-8B4E-AECA-17B3E31EF25A}" type="pres">
      <dgm:prSet presAssocID="{9511D496-E950-7944-B53A-E39AD6D7F3D9}" presName="LevelTwoTextNode" presStyleLbl="node3" presStyleIdx="3" presStyleCnt="5">
        <dgm:presLayoutVars>
          <dgm:chPref val="3"/>
        </dgm:presLayoutVars>
      </dgm:prSet>
      <dgm:spPr/>
    </dgm:pt>
    <dgm:pt modelId="{BA92209C-E790-4741-AFAC-431655FD1C05}" type="pres">
      <dgm:prSet presAssocID="{9511D496-E950-7944-B53A-E39AD6D7F3D9}" presName="level3hierChild" presStyleCnt="0"/>
      <dgm:spPr/>
    </dgm:pt>
    <dgm:pt modelId="{6ADBB8F0-C70F-7B49-8734-31D5CEEEB2C5}" type="pres">
      <dgm:prSet presAssocID="{306895E7-0B72-F64D-9A9D-6376ADC588B1}" presName="conn2-1" presStyleLbl="parChTrans1D2" presStyleIdx="5" presStyleCnt="7"/>
      <dgm:spPr/>
    </dgm:pt>
    <dgm:pt modelId="{8EC59D68-6355-DD45-AB3D-8C361A4A6F8D}" type="pres">
      <dgm:prSet presAssocID="{306895E7-0B72-F64D-9A9D-6376ADC588B1}" presName="connTx" presStyleLbl="parChTrans1D2" presStyleIdx="5" presStyleCnt="7"/>
      <dgm:spPr/>
    </dgm:pt>
    <dgm:pt modelId="{797CF1A8-C6A9-CE41-AF80-461BC490F832}" type="pres">
      <dgm:prSet presAssocID="{F0AD3488-C4FC-9044-B99E-CA52E36F5FFA}" presName="root2" presStyleCnt="0"/>
      <dgm:spPr/>
    </dgm:pt>
    <dgm:pt modelId="{2E5BD394-F878-1941-A4AC-4FB4254A2E0F}" type="pres">
      <dgm:prSet presAssocID="{F0AD3488-C4FC-9044-B99E-CA52E36F5FFA}" presName="LevelTwoTextNode" presStyleLbl="node2" presStyleIdx="5" presStyleCnt="7">
        <dgm:presLayoutVars>
          <dgm:chPref val="3"/>
        </dgm:presLayoutVars>
      </dgm:prSet>
      <dgm:spPr/>
    </dgm:pt>
    <dgm:pt modelId="{80C8AA15-938B-8748-B8AE-CAB06A1829E7}" type="pres">
      <dgm:prSet presAssocID="{F0AD3488-C4FC-9044-B99E-CA52E36F5FFA}" presName="level3hierChild" presStyleCnt="0"/>
      <dgm:spPr/>
    </dgm:pt>
    <dgm:pt modelId="{69FF52CB-EABC-1940-9E20-272E05085C72}" type="pres">
      <dgm:prSet presAssocID="{90C15B53-737C-1748-B0E7-F0077B0D163D}" presName="conn2-1" presStyleLbl="parChTrans1D3" presStyleIdx="4" presStyleCnt="5"/>
      <dgm:spPr/>
    </dgm:pt>
    <dgm:pt modelId="{AB4B2877-2EE5-7244-9582-36125EB6513B}" type="pres">
      <dgm:prSet presAssocID="{90C15B53-737C-1748-B0E7-F0077B0D163D}" presName="connTx" presStyleLbl="parChTrans1D3" presStyleIdx="4" presStyleCnt="5"/>
      <dgm:spPr/>
    </dgm:pt>
    <dgm:pt modelId="{EAAEA47B-F155-2B4D-B2ED-530FC719D389}" type="pres">
      <dgm:prSet presAssocID="{8E5A02A5-9D57-7E4B-8477-4729D52A04E2}" presName="root2" presStyleCnt="0"/>
      <dgm:spPr/>
    </dgm:pt>
    <dgm:pt modelId="{DAFB9DDE-7EC2-414E-8A09-6B36966484D6}" type="pres">
      <dgm:prSet presAssocID="{8E5A02A5-9D57-7E4B-8477-4729D52A04E2}" presName="LevelTwoTextNode" presStyleLbl="node3" presStyleIdx="4" presStyleCnt="5">
        <dgm:presLayoutVars>
          <dgm:chPref val="3"/>
        </dgm:presLayoutVars>
      </dgm:prSet>
      <dgm:spPr/>
    </dgm:pt>
    <dgm:pt modelId="{752F01E1-53FB-3040-89EB-D57E84E88CB2}" type="pres">
      <dgm:prSet presAssocID="{8E5A02A5-9D57-7E4B-8477-4729D52A04E2}" presName="level3hierChild" presStyleCnt="0"/>
      <dgm:spPr/>
    </dgm:pt>
    <dgm:pt modelId="{C63B1F36-F045-3943-A57A-20F6AE02E3F0}" type="pres">
      <dgm:prSet presAssocID="{AFCBE17B-DA05-AD4F-8454-31AFAB693B39}" presName="conn2-1" presStyleLbl="parChTrans1D2" presStyleIdx="6" presStyleCnt="7"/>
      <dgm:spPr/>
    </dgm:pt>
    <dgm:pt modelId="{C6722157-CC95-7746-A588-A54332BE8BBA}" type="pres">
      <dgm:prSet presAssocID="{AFCBE17B-DA05-AD4F-8454-31AFAB693B39}" presName="connTx" presStyleLbl="parChTrans1D2" presStyleIdx="6" presStyleCnt="7"/>
      <dgm:spPr/>
    </dgm:pt>
    <dgm:pt modelId="{E44AABB9-327A-4041-AAAD-9597D8A0ECDD}" type="pres">
      <dgm:prSet presAssocID="{03BC2862-25DA-CF4A-9422-EC199B23ED4E}" presName="root2" presStyleCnt="0"/>
      <dgm:spPr/>
    </dgm:pt>
    <dgm:pt modelId="{66DADACD-CE3A-8548-9C19-94E6DDD41A7D}" type="pres">
      <dgm:prSet presAssocID="{03BC2862-25DA-CF4A-9422-EC199B23ED4E}" presName="LevelTwoTextNode" presStyleLbl="node2" presStyleIdx="6" presStyleCnt="7">
        <dgm:presLayoutVars>
          <dgm:chPref val="3"/>
        </dgm:presLayoutVars>
      </dgm:prSet>
      <dgm:spPr/>
    </dgm:pt>
    <dgm:pt modelId="{DDF74956-3EC5-CC4A-B29C-A8322D17EF4B}" type="pres">
      <dgm:prSet presAssocID="{03BC2862-25DA-CF4A-9422-EC199B23ED4E}" presName="level3hierChild" presStyleCnt="0"/>
      <dgm:spPr/>
    </dgm:pt>
  </dgm:ptLst>
  <dgm:cxnLst>
    <dgm:cxn modelId="{542AAB00-20C8-DB48-A8B8-0D6B444266C9}" type="presOf" srcId="{01AB0AD3-5D6C-F440-A6CB-86DD98601B3B}" destId="{F7B06617-136C-3F47-A38E-42D19C8FE453}" srcOrd="1" destOrd="0" presId="urn:microsoft.com/office/officeart/2005/8/layout/hierarchy2"/>
    <dgm:cxn modelId="{E4986001-13B8-F241-B257-914D582A2875}" type="presOf" srcId="{9511D496-E950-7944-B53A-E39AD6D7F3D9}" destId="{7FADC369-B48C-8B4E-AECA-17B3E31EF25A}" srcOrd="0" destOrd="0" presId="urn:microsoft.com/office/officeart/2005/8/layout/hierarchy2"/>
    <dgm:cxn modelId="{4D1F4602-12E9-9C42-9490-E5B83AB68BE8}" type="presOf" srcId="{F6F58E38-C33F-C94E-A8BB-CD72142BE5A3}" destId="{AD4AD078-655F-8548-8A2F-EFD61580FA3B}" srcOrd="1" destOrd="0" presId="urn:microsoft.com/office/officeart/2005/8/layout/hierarchy2"/>
    <dgm:cxn modelId="{71D41F0D-1FA6-4C48-A7E9-1FB3D61A93EC}" srcId="{0B5028A9-C023-8646-A03D-2C539A678744}" destId="{77B8720F-7135-A246-AC0C-D4D993002C2A}" srcOrd="1" destOrd="0" parTransId="{3B795FEB-95DE-294F-A8CE-2644C9A0CC21}" sibTransId="{9397B487-48B5-DD46-979B-07799F481FD2}"/>
    <dgm:cxn modelId="{86C67411-FE5E-A64F-BCF0-BA13504A12E3}" type="presOf" srcId="{BAE7E022-6118-6548-89A5-14FEBA887581}" destId="{C0E253DD-FF84-5E41-9EDB-4CBC98F9D444}" srcOrd="0" destOrd="0" presId="urn:microsoft.com/office/officeart/2005/8/layout/hierarchy2"/>
    <dgm:cxn modelId="{30D92F15-4140-F44F-AF7C-114C86F01DE4}" type="presOf" srcId="{52FBD684-C466-3345-8225-3AC8A9FD61C4}" destId="{0131865B-42E3-1A40-90AA-5D1E2ADC78FD}" srcOrd="1" destOrd="0" presId="urn:microsoft.com/office/officeart/2005/8/layout/hierarchy2"/>
    <dgm:cxn modelId="{D8B0191D-15DA-4A43-B424-B9279073716C}" srcId="{F0AD3488-C4FC-9044-B99E-CA52E36F5FFA}" destId="{8E5A02A5-9D57-7E4B-8477-4729D52A04E2}" srcOrd="0" destOrd="0" parTransId="{90C15B53-737C-1748-B0E7-F0077B0D163D}" sibTransId="{5446F10D-505F-ED40-BFE0-1A70568EA29B}"/>
    <dgm:cxn modelId="{E2183C21-CE2E-2446-BA5D-2E8CE493539A}" srcId="{BEFF28D0-1B31-2142-ACEE-2DCD15F98DE8}" destId="{9511D496-E950-7944-B53A-E39AD6D7F3D9}" srcOrd="1" destOrd="0" parTransId="{10F42A94-7F45-624C-999E-142FA6903DEB}" sibTransId="{024AC560-734E-D242-B0CB-499F92EF0894}"/>
    <dgm:cxn modelId="{F8456225-FC6F-D74B-9ED1-D0266EE40104}" type="presOf" srcId="{10F42A94-7F45-624C-999E-142FA6903DEB}" destId="{3F4AB8DA-EAAA-1041-B139-0315EE6BDAE5}" srcOrd="0" destOrd="0" presId="urn:microsoft.com/office/officeart/2005/8/layout/hierarchy2"/>
    <dgm:cxn modelId="{0F183B2B-E7A0-A049-8537-F69853497340}" type="presOf" srcId="{99ACF836-F491-2540-B4EE-F1597361AC45}" destId="{F71C62E3-559C-8D4A-A2D1-1BC228783B62}" srcOrd="1" destOrd="0" presId="urn:microsoft.com/office/officeart/2005/8/layout/hierarchy2"/>
    <dgm:cxn modelId="{45D44A36-F71A-9A4E-A28F-972D7811DA93}" type="presOf" srcId="{8E5A02A5-9D57-7E4B-8477-4729D52A04E2}" destId="{DAFB9DDE-7EC2-414E-8A09-6B36966484D6}" srcOrd="0" destOrd="0" presId="urn:microsoft.com/office/officeart/2005/8/layout/hierarchy2"/>
    <dgm:cxn modelId="{A5B58538-134A-A74E-B8F2-8F39B921C3BF}" type="presOf" srcId="{A0048EA9-713B-FC4A-9A54-F416B64BC30C}" destId="{2979E6BD-79D9-1946-B453-462357E688FF}" srcOrd="0" destOrd="0" presId="urn:microsoft.com/office/officeart/2005/8/layout/hierarchy2"/>
    <dgm:cxn modelId="{1127FE39-DD5A-6948-A012-222B46A5056E}" srcId="{0B5028A9-C023-8646-A03D-2C539A678744}" destId="{03BC2862-25DA-CF4A-9422-EC199B23ED4E}" srcOrd="4" destOrd="0" parTransId="{AFCBE17B-DA05-AD4F-8454-31AFAB693B39}" sibTransId="{8371FC38-8E4A-414C-9452-71482E5E7C7C}"/>
    <dgm:cxn modelId="{BD42043C-3F0E-9E48-BCF1-A0A282A1D311}" type="presOf" srcId="{9F29EB00-6D42-8549-9715-031BEC78E8EA}" destId="{77259166-D0DD-D84F-942D-EA7470969A7D}" srcOrd="0" destOrd="0" presId="urn:microsoft.com/office/officeart/2005/8/layout/hierarchy2"/>
    <dgm:cxn modelId="{129FDE3C-DC28-6D4D-8C30-786B3D42AC0F}" srcId="{0B5028A9-C023-8646-A03D-2C539A678744}" destId="{F0AD3488-C4FC-9044-B99E-CA52E36F5FFA}" srcOrd="3" destOrd="0" parTransId="{306895E7-0B72-F64D-9A9D-6376ADC588B1}" sibTransId="{90FD6DE9-4956-0843-A482-C6D60B5C8C11}"/>
    <dgm:cxn modelId="{3417CB46-2D00-D245-8AB2-FD8D56061B07}" srcId="{ECBCF511-85EB-CA4F-A7AF-B3CBFBCA51E1}" destId="{FFDDCD97-52E2-F640-B1AF-E11170ABABFC}" srcOrd="1" destOrd="0" parTransId="{CDC2743A-6F16-7347-AFC5-C1DA729CC674}" sibTransId="{E515E6CA-A83A-D046-8D06-F1C5A70A5571}"/>
    <dgm:cxn modelId="{FFB1424C-61BF-6841-AFB7-25FD6C7195CF}" type="presOf" srcId="{03BC2862-25DA-CF4A-9422-EC199B23ED4E}" destId="{66DADACD-CE3A-8548-9C19-94E6DDD41A7D}" srcOrd="0" destOrd="0" presId="urn:microsoft.com/office/officeart/2005/8/layout/hierarchy2"/>
    <dgm:cxn modelId="{14761B52-9AEF-6842-A6C2-F55B61E97FC5}" type="presOf" srcId="{3B795FEB-95DE-294F-A8CE-2644C9A0CC21}" destId="{DAB7BB63-AB8E-F745-B588-1DE8741E1F50}" srcOrd="1" destOrd="0" presId="urn:microsoft.com/office/officeart/2005/8/layout/hierarchy2"/>
    <dgm:cxn modelId="{78C36653-7C52-AD4A-8D98-DF7CFCB12B37}" type="presOf" srcId="{90C15B53-737C-1748-B0E7-F0077B0D163D}" destId="{69FF52CB-EABC-1940-9E20-272E05085C72}" srcOrd="0" destOrd="0" presId="urn:microsoft.com/office/officeart/2005/8/layout/hierarchy2"/>
    <dgm:cxn modelId="{F793A057-036E-0846-A474-71DFC06F4CA0}" type="presOf" srcId="{99ACF836-F491-2540-B4EE-F1597361AC45}" destId="{191AFC0B-2D3A-B148-999B-CB4E63E3534F}" srcOrd="0" destOrd="0" presId="urn:microsoft.com/office/officeart/2005/8/layout/hierarchy2"/>
    <dgm:cxn modelId="{2B44015C-3AA8-024B-A72E-EE2BB523F4C7}" srcId="{6B680F33-C45A-8B4E-92FB-837AA81D2D2F}" destId="{77CAF790-5C0D-7448-8729-2AAB54525FEF}" srcOrd="0" destOrd="0" parTransId="{9F29EB00-6D42-8549-9715-031BEC78E8EA}" sibTransId="{4E048A04-B2D9-D649-BD21-DE28A202F53D}"/>
    <dgm:cxn modelId="{6BFE505D-5986-E048-A4F5-DD24611C030E}" type="presOf" srcId="{CDC2743A-6F16-7347-AFC5-C1DA729CC674}" destId="{DFF8F5BD-CA05-174B-9344-594C3629B121}" srcOrd="1" destOrd="0" presId="urn:microsoft.com/office/officeart/2005/8/layout/hierarchy2"/>
    <dgm:cxn modelId="{9BA52E65-F3B5-6845-A606-40D2103F0405}" type="presOf" srcId="{52FBD684-C466-3345-8225-3AC8A9FD61C4}" destId="{39FE0C50-7F7F-6A4D-B6BB-1B83154D0531}" srcOrd="0" destOrd="0" presId="urn:microsoft.com/office/officeart/2005/8/layout/hierarchy2"/>
    <dgm:cxn modelId="{9FDA976A-9F48-B34D-8AE2-4B684E69CB56}" type="presOf" srcId="{77CAF790-5C0D-7448-8729-2AAB54525FEF}" destId="{893E4996-BEC7-2640-BF64-EFFF9408A74C}" srcOrd="0" destOrd="0" presId="urn:microsoft.com/office/officeart/2005/8/layout/hierarchy2"/>
    <dgm:cxn modelId="{7BF98872-61CE-E444-A6F3-BBFAE4532AD1}" type="presOf" srcId="{F6F58E38-C33F-C94E-A8BB-CD72142BE5A3}" destId="{CA09BA5E-4316-0F45-8FA8-2A2F21ACA685}" srcOrd="0" destOrd="0" presId="urn:microsoft.com/office/officeart/2005/8/layout/hierarchy2"/>
    <dgm:cxn modelId="{E944E072-0F7E-604C-8D17-DAD1D4D53D49}" type="presOf" srcId="{F0AD3488-C4FC-9044-B99E-CA52E36F5FFA}" destId="{2E5BD394-F878-1941-A4AC-4FB4254A2E0F}" srcOrd="0" destOrd="0" presId="urn:microsoft.com/office/officeart/2005/8/layout/hierarchy2"/>
    <dgm:cxn modelId="{2153E679-D0DB-424F-B310-0822E091CE27}" type="presOf" srcId="{96983E54-E706-1A4B-85C8-C051CCCDA92E}" destId="{D7341419-2B96-1043-A7AC-0955F95B2EFD}" srcOrd="0" destOrd="0" presId="urn:microsoft.com/office/officeart/2005/8/layout/hierarchy2"/>
    <dgm:cxn modelId="{42F0097A-D20C-B548-918C-33BC942EC323}" type="presOf" srcId="{306895E7-0B72-F64D-9A9D-6376ADC588B1}" destId="{8EC59D68-6355-DD45-AB3D-8C361A4A6F8D}" srcOrd="1" destOrd="0" presId="urn:microsoft.com/office/officeart/2005/8/layout/hierarchy2"/>
    <dgm:cxn modelId="{3963447B-BBA5-CC44-96E3-004D63DB2A46}" type="presOf" srcId="{BAE7E022-6118-6548-89A5-14FEBA887581}" destId="{22231330-5991-3A41-AB88-E0981DF5CC95}" srcOrd="1" destOrd="0" presId="urn:microsoft.com/office/officeart/2005/8/layout/hierarchy2"/>
    <dgm:cxn modelId="{A060957B-D22B-E444-8E0A-76E15A4D64B3}" type="presOf" srcId="{3B795FEB-95DE-294F-A8CE-2644C9A0CC21}" destId="{EB68C337-D51A-2142-B046-202EEEEACFF7}" srcOrd="0" destOrd="0" presId="urn:microsoft.com/office/officeart/2005/8/layout/hierarchy2"/>
    <dgm:cxn modelId="{409D6B87-CDCB-2F49-95EC-A10211953AD1}" type="presOf" srcId="{CDC2743A-6F16-7347-AFC5-C1DA729CC674}" destId="{893E9036-CE0E-174E-A56E-D121CCBDC14C}" srcOrd="0" destOrd="0" presId="urn:microsoft.com/office/officeart/2005/8/layout/hierarchy2"/>
    <dgm:cxn modelId="{7295928D-0AF8-EB4A-9325-61CF578F6E4C}" type="presOf" srcId="{9F29EB00-6D42-8549-9715-031BEC78E8EA}" destId="{DE9747E7-A0A3-A343-8592-1DEA1DB9FFF7}" srcOrd="1" destOrd="0" presId="urn:microsoft.com/office/officeart/2005/8/layout/hierarchy2"/>
    <dgm:cxn modelId="{C2E7809A-89B1-E74E-B93C-A9DB80CE92F6}" type="presOf" srcId="{10F42A94-7F45-624C-999E-142FA6903DEB}" destId="{05C0790C-74D6-044D-B57E-5AF8E3995996}" srcOrd="1" destOrd="0" presId="urn:microsoft.com/office/officeart/2005/8/layout/hierarchy2"/>
    <dgm:cxn modelId="{DDF0CA9A-6ED0-8E48-88EF-BD004957B0E2}" srcId="{BEFF28D0-1B31-2142-ACEE-2DCD15F98DE8}" destId="{A0048EA9-713B-FC4A-9A54-F416B64BC30C}" srcOrd="0" destOrd="0" parTransId="{01AB0AD3-5D6C-F440-A6CB-86DD98601B3B}" sibTransId="{3A56AB03-766E-E340-9DE9-7E2F8D8E05B7}"/>
    <dgm:cxn modelId="{F0EAD9A0-0563-FA43-A209-E4549CF190D6}" srcId="{6B680F33-C45A-8B4E-92FB-837AA81D2D2F}" destId="{28D546F1-145B-6941-BFAC-87608B5B891B}" srcOrd="1" destOrd="0" parTransId="{99ACF836-F491-2540-B4EE-F1597361AC45}" sibTransId="{04BA7443-2BE0-114F-BADC-22EAE39BE639}"/>
    <dgm:cxn modelId="{6CAFE9A4-BFF8-084D-AB4A-7B0632E23416}" type="presOf" srcId="{77B8720F-7135-A246-AC0C-D4D993002C2A}" destId="{8CDB2E6A-377C-B74D-A8CB-2508DDD13773}" srcOrd="0" destOrd="0" presId="urn:microsoft.com/office/officeart/2005/8/layout/hierarchy2"/>
    <dgm:cxn modelId="{871B3CB3-9449-144A-B098-E53DEEDE8B82}" type="presOf" srcId="{0B5028A9-C023-8646-A03D-2C539A678744}" destId="{3253219F-3E43-BD47-A484-8AEA2A18FF0F}" srcOrd="0" destOrd="0" presId="urn:microsoft.com/office/officeart/2005/8/layout/hierarchy2"/>
    <dgm:cxn modelId="{1CAE6EB3-5DE6-B846-9CA3-57C05E2F27F9}" type="presOf" srcId="{01AB0AD3-5D6C-F440-A6CB-86DD98601B3B}" destId="{05A15392-D011-E94A-A92A-CDB3E88994C9}" srcOrd="0" destOrd="0" presId="urn:microsoft.com/office/officeart/2005/8/layout/hierarchy2"/>
    <dgm:cxn modelId="{FBEF70BD-0545-9B44-8C36-8AF03EB8C65E}" type="presOf" srcId="{ECBCF511-85EB-CA4F-A7AF-B3CBFBCA51E1}" destId="{78A7C997-EF07-854D-9006-22F9BBF7F618}" srcOrd="0" destOrd="0" presId="urn:microsoft.com/office/officeart/2005/8/layout/hierarchy2"/>
    <dgm:cxn modelId="{8CC038C1-C9E4-674E-864A-62FFC92B2BEE}" type="presOf" srcId="{FFDDCD97-52E2-F640-B1AF-E11170ABABFC}" destId="{862D15AC-13C2-F049-83EF-FF17D4228BCB}" srcOrd="0" destOrd="0" presId="urn:microsoft.com/office/officeart/2005/8/layout/hierarchy2"/>
    <dgm:cxn modelId="{DAB803C4-A224-4342-9C14-D2A76725F75E}" srcId="{0B5028A9-C023-8646-A03D-2C539A678744}" destId="{ECBCF511-85EB-CA4F-A7AF-B3CBFBCA51E1}" srcOrd="0" destOrd="0" parTransId="{F6F58E38-C33F-C94E-A8BB-CD72142BE5A3}" sibTransId="{760CD9C5-B088-FA48-AF97-4647B2971C3E}"/>
    <dgm:cxn modelId="{A66E66C6-692B-0344-BFDB-907ED154D2E2}" srcId="{0B5028A9-C023-8646-A03D-2C539A678744}" destId="{BEFF28D0-1B31-2142-ACEE-2DCD15F98DE8}" srcOrd="2" destOrd="0" parTransId="{BAE7E022-6118-6548-89A5-14FEBA887581}" sibTransId="{B02F9FB5-A355-4D47-8B57-84F70F7914D7}"/>
    <dgm:cxn modelId="{93B7F0CA-EF64-AD48-B770-A23A2331021A}" srcId="{96983E54-E706-1A4B-85C8-C051CCCDA92E}" destId="{6B680F33-C45A-8B4E-92FB-837AA81D2D2F}" srcOrd="0" destOrd="0" parTransId="{57F086FE-0F3D-8F45-9035-90EFA475E47A}" sibTransId="{DEECF36F-387F-DF48-A109-B01FEA17485A}"/>
    <dgm:cxn modelId="{B41F12CB-DF01-8A49-9E4F-99257293713F}" type="presOf" srcId="{28D546F1-145B-6941-BFAC-87608B5B891B}" destId="{0C79FE51-BC47-3943-83EB-5192468AD870}" srcOrd="0" destOrd="0" presId="urn:microsoft.com/office/officeart/2005/8/layout/hierarchy2"/>
    <dgm:cxn modelId="{8F3548CF-03E8-AA4D-BA44-524AA2DB801E}" type="presOf" srcId="{306895E7-0B72-F64D-9A9D-6376ADC588B1}" destId="{6ADBB8F0-C70F-7B49-8734-31D5CEEEB2C5}" srcOrd="0" destOrd="0" presId="urn:microsoft.com/office/officeart/2005/8/layout/hierarchy2"/>
    <dgm:cxn modelId="{A22BB6CF-0A3B-D84C-88EB-2B7B984EE840}" type="presOf" srcId="{AFCBE17B-DA05-AD4F-8454-31AFAB693B39}" destId="{C63B1F36-F045-3943-A57A-20F6AE02E3F0}" srcOrd="0" destOrd="0" presId="urn:microsoft.com/office/officeart/2005/8/layout/hierarchy2"/>
    <dgm:cxn modelId="{DBB90FD7-1189-664A-AD42-4EC514E4B62E}" type="presOf" srcId="{AFCBE17B-DA05-AD4F-8454-31AFAB693B39}" destId="{C6722157-CC95-7746-A588-A54332BE8BBA}" srcOrd="1" destOrd="0" presId="urn:microsoft.com/office/officeart/2005/8/layout/hierarchy2"/>
    <dgm:cxn modelId="{4E0CEFD7-C4E0-8B48-80E9-441D1E3419B1}" type="presOf" srcId="{90C15B53-737C-1748-B0E7-F0077B0D163D}" destId="{AB4B2877-2EE5-7244-9582-36125EB6513B}" srcOrd="1" destOrd="0" presId="urn:microsoft.com/office/officeart/2005/8/layout/hierarchy2"/>
    <dgm:cxn modelId="{6BFD53D9-A6AB-434D-8B3A-0C33370587F9}" type="presOf" srcId="{6B680F33-C45A-8B4E-92FB-837AA81D2D2F}" destId="{D8EDB4C3-4529-4D47-8821-8225DFDB8993}" srcOrd="0" destOrd="0" presId="urn:microsoft.com/office/officeart/2005/8/layout/hierarchy2"/>
    <dgm:cxn modelId="{49F346E2-5B3B-5B46-A86D-ABD3FD03E2B9}" type="presOf" srcId="{8A0FE935-0656-C043-B9D3-A7B9BFCFB146}" destId="{BA7B3F95-A26F-444D-8288-EF8BEC45FF65}" srcOrd="0" destOrd="0" presId="urn:microsoft.com/office/officeart/2005/8/layout/hierarchy2"/>
    <dgm:cxn modelId="{1D705CE3-2C47-B04F-97A2-14D756EA518D}" srcId="{ECBCF511-85EB-CA4F-A7AF-B3CBFBCA51E1}" destId="{8A0FE935-0656-C043-B9D3-A7B9BFCFB146}" srcOrd="0" destOrd="0" parTransId="{52FBD684-C466-3345-8225-3AC8A9FD61C4}" sibTransId="{6236504B-1B5A-2246-82DE-BB9BFF9E1096}"/>
    <dgm:cxn modelId="{099095E4-6ADA-2D46-998D-D4A84B2AED2F}" srcId="{96983E54-E706-1A4B-85C8-C051CCCDA92E}" destId="{0B5028A9-C023-8646-A03D-2C539A678744}" srcOrd="1" destOrd="0" parTransId="{B846012A-96E7-AF45-B579-2930CFA03A72}" sibTransId="{F6562F54-9279-7A48-80C7-3EFAE9F97A2F}"/>
    <dgm:cxn modelId="{1B7129E5-FD5F-AC44-9FB3-11F961FB11E5}" type="presOf" srcId="{BEFF28D0-1B31-2142-ACEE-2DCD15F98DE8}" destId="{2FAC8D60-94F6-FF4D-B74E-9BAFB0D19744}" srcOrd="0" destOrd="0" presId="urn:microsoft.com/office/officeart/2005/8/layout/hierarchy2"/>
    <dgm:cxn modelId="{088B8927-B86E-C741-827C-DD530AD8152D}" type="presParOf" srcId="{D7341419-2B96-1043-A7AC-0955F95B2EFD}" destId="{D8EE0E0A-486C-AC4C-A9E3-137EB89BAB16}" srcOrd="0" destOrd="0" presId="urn:microsoft.com/office/officeart/2005/8/layout/hierarchy2"/>
    <dgm:cxn modelId="{5F32DDCE-0596-6F4E-A69F-C5012D72CDBC}" type="presParOf" srcId="{D8EE0E0A-486C-AC4C-A9E3-137EB89BAB16}" destId="{D8EDB4C3-4529-4D47-8821-8225DFDB8993}" srcOrd="0" destOrd="0" presId="urn:microsoft.com/office/officeart/2005/8/layout/hierarchy2"/>
    <dgm:cxn modelId="{291741DE-E070-A04D-B64D-EC477A34E711}" type="presParOf" srcId="{D8EE0E0A-486C-AC4C-A9E3-137EB89BAB16}" destId="{316B0D50-9A59-8B4F-9637-2CC73BB296E3}" srcOrd="1" destOrd="0" presId="urn:microsoft.com/office/officeart/2005/8/layout/hierarchy2"/>
    <dgm:cxn modelId="{7F9CD7AE-02D7-EE4C-B006-30A5BFF2D021}" type="presParOf" srcId="{316B0D50-9A59-8B4F-9637-2CC73BB296E3}" destId="{77259166-D0DD-D84F-942D-EA7470969A7D}" srcOrd="0" destOrd="0" presId="urn:microsoft.com/office/officeart/2005/8/layout/hierarchy2"/>
    <dgm:cxn modelId="{AB9783D3-1FBE-9748-ABA0-839C0EADBDEF}" type="presParOf" srcId="{77259166-D0DD-D84F-942D-EA7470969A7D}" destId="{DE9747E7-A0A3-A343-8592-1DEA1DB9FFF7}" srcOrd="0" destOrd="0" presId="urn:microsoft.com/office/officeart/2005/8/layout/hierarchy2"/>
    <dgm:cxn modelId="{B4CEC712-B6DC-4F48-9C67-425E18B927CF}" type="presParOf" srcId="{316B0D50-9A59-8B4F-9637-2CC73BB296E3}" destId="{DA344C2D-82B4-8A41-A072-880A8E52FDAD}" srcOrd="1" destOrd="0" presId="urn:microsoft.com/office/officeart/2005/8/layout/hierarchy2"/>
    <dgm:cxn modelId="{19578CE6-780A-6044-AE60-E36759F82AB4}" type="presParOf" srcId="{DA344C2D-82B4-8A41-A072-880A8E52FDAD}" destId="{893E4996-BEC7-2640-BF64-EFFF9408A74C}" srcOrd="0" destOrd="0" presId="urn:microsoft.com/office/officeart/2005/8/layout/hierarchy2"/>
    <dgm:cxn modelId="{93D9F843-DEEC-F841-9193-917D3F2AEA14}" type="presParOf" srcId="{DA344C2D-82B4-8A41-A072-880A8E52FDAD}" destId="{F89492D0-57C4-4C4D-9B81-D43A67092567}" srcOrd="1" destOrd="0" presId="urn:microsoft.com/office/officeart/2005/8/layout/hierarchy2"/>
    <dgm:cxn modelId="{34F47638-0DF0-EE44-AF24-02761C886D6D}" type="presParOf" srcId="{316B0D50-9A59-8B4F-9637-2CC73BB296E3}" destId="{191AFC0B-2D3A-B148-999B-CB4E63E3534F}" srcOrd="2" destOrd="0" presId="urn:microsoft.com/office/officeart/2005/8/layout/hierarchy2"/>
    <dgm:cxn modelId="{D87FBF9D-6413-C143-AD79-490478DD9B70}" type="presParOf" srcId="{191AFC0B-2D3A-B148-999B-CB4E63E3534F}" destId="{F71C62E3-559C-8D4A-A2D1-1BC228783B62}" srcOrd="0" destOrd="0" presId="urn:microsoft.com/office/officeart/2005/8/layout/hierarchy2"/>
    <dgm:cxn modelId="{39F81D0F-3D7A-FE44-A359-6DDFC0D3D265}" type="presParOf" srcId="{316B0D50-9A59-8B4F-9637-2CC73BB296E3}" destId="{304111E9-0095-1145-A040-D43F43FBFA00}" srcOrd="3" destOrd="0" presId="urn:microsoft.com/office/officeart/2005/8/layout/hierarchy2"/>
    <dgm:cxn modelId="{AEDA743A-8701-A54E-AED3-7378C2D636B8}" type="presParOf" srcId="{304111E9-0095-1145-A040-D43F43FBFA00}" destId="{0C79FE51-BC47-3943-83EB-5192468AD870}" srcOrd="0" destOrd="0" presId="urn:microsoft.com/office/officeart/2005/8/layout/hierarchy2"/>
    <dgm:cxn modelId="{295DC524-8291-1D4D-AC44-22ECF63C621B}" type="presParOf" srcId="{304111E9-0095-1145-A040-D43F43FBFA00}" destId="{52695455-9886-774F-A084-590E93829C8F}" srcOrd="1" destOrd="0" presId="urn:microsoft.com/office/officeart/2005/8/layout/hierarchy2"/>
    <dgm:cxn modelId="{86D45886-8A38-2B4D-9B22-2ABBB85B4603}" type="presParOf" srcId="{D7341419-2B96-1043-A7AC-0955F95B2EFD}" destId="{75CCF29A-EDA7-354A-B30F-91EF0E0996B3}" srcOrd="1" destOrd="0" presId="urn:microsoft.com/office/officeart/2005/8/layout/hierarchy2"/>
    <dgm:cxn modelId="{82433B57-C2DC-454C-AC5E-0D74FE8C34F6}" type="presParOf" srcId="{75CCF29A-EDA7-354A-B30F-91EF0E0996B3}" destId="{3253219F-3E43-BD47-A484-8AEA2A18FF0F}" srcOrd="0" destOrd="0" presId="urn:microsoft.com/office/officeart/2005/8/layout/hierarchy2"/>
    <dgm:cxn modelId="{1B1794FD-3079-D540-B3B6-072C2FCC65B2}" type="presParOf" srcId="{75CCF29A-EDA7-354A-B30F-91EF0E0996B3}" destId="{F918A447-3FFF-9C4E-B960-F8749D115F2F}" srcOrd="1" destOrd="0" presId="urn:microsoft.com/office/officeart/2005/8/layout/hierarchy2"/>
    <dgm:cxn modelId="{8F197C87-F563-C748-9A0C-951A16A04D14}" type="presParOf" srcId="{F918A447-3FFF-9C4E-B960-F8749D115F2F}" destId="{CA09BA5E-4316-0F45-8FA8-2A2F21ACA685}" srcOrd="0" destOrd="0" presId="urn:microsoft.com/office/officeart/2005/8/layout/hierarchy2"/>
    <dgm:cxn modelId="{B3776C94-F1AE-4A43-9E31-94FA7C829297}" type="presParOf" srcId="{CA09BA5E-4316-0F45-8FA8-2A2F21ACA685}" destId="{AD4AD078-655F-8548-8A2F-EFD61580FA3B}" srcOrd="0" destOrd="0" presId="urn:microsoft.com/office/officeart/2005/8/layout/hierarchy2"/>
    <dgm:cxn modelId="{D4F08AF4-47BA-8E43-A1BA-CEAA32754D48}" type="presParOf" srcId="{F918A447-3FFF-9C4E-B960-F8749D115F2F}" destId="{9F02C3EB-2B5B-2146-8635-C49FC944D06B}" srcOrd="1" destOrd="0" presId="urn:microsoft.com/office/officeart/2005/8/layout/hierarchy2"/>
    <dgm:cxn modelId="{1AD76477-C53F-684D-A707-3354EDC2E573}" type="presParOf" srcId="{9F02C3EB-2B5B-2146-8635-C49FC944D06B}" destId="{78A7C997-EF07-854D-9006-22F9BBF7F618}" srcOrd="0" destOrd="0" presId="urn:microsoft.com/office/officeart/2005/8/layout/hierarchy2"/>
    <dgm:cxn modelId="{7D6AF8B0-CAC2-EA40-885B-68AAE6FE7343}" type="presParOf" srcId="{9F02C3EB-2B5B-2146-8635-C49FC944D06B}" destId="{F83786CD-8DB7-C047-A54E-49EB2A09DF72}" srcOrd="1" destOrd="0" presId="urn:microsoft.com/office/officeart/2005/8/layout/hierarchy2"/>
    <dgm:cxn modelId="{F371766E-A099-2946-8E8E-B9369101C509}" type="presParOf" srcId="{F83786CD-8DB7-C047-A54E-49EB2A09DF72}" destId="{39FE0C50-7F7F-6A4D-B6BB-1B83154D0531}" srcOrd="0" destOrd="0" presId="urn:microsoft.com/office/officeart/2005/8/layout/hierarchy2"/>
    <dgm:cxn modelId="{DA15EC64-2DA8-6C4B-9AC5-702EE28EEB3A}" type="presParOf" srcId="{39FE0C50-7F7F-6A4D-B6BB-1B83154D0531}" destId="{0131865B-42E3-1A40-90AA-5D1E2ADC78FD}" srcOrd="0" destOrd="0" presId="urn:microsoft.com/office/officeart/2005/8/layout/hierarchy2"/>
    <dgm:cxn modelId="{B70E4F1C-27AF-6643-8519-B841996B9C7E}" type="presParOf" srcId="{F83786CD-8DB7-C047-A54E-49EB2A09DF72}" destId="{0F552FCC-48C4-444E-B5B4-6CF6ABCE394C}" srcOrd="1" destOrd="0" presId="urn:microsoft.com/office/officeart/2005/8/layout/hierarchy2"/>
    <dgm:cxn modelId="{80B1B63F-DAF0-124E-B9B7-D8BB5A6BCD5C}" type="presParOf" srcId="{0F552FCC-48C4-444E-B5B4-6CF6ABCE394C}" destId="{BA7B3F95-A26F-444D-8288-EF8BEC45FF65}" srcOrd="0" destOrd="0" presId="urn:microsoft.com/office/officeart/2005/8/layout/hierarchy2"/>
    <dgm:cxn modelId="{214A3E3C-02D4-9541-BDEB-769B948848F0}" type="presParOf" srcId="{0F552FCC-48C4-444E-B5B4-6CF6ABCE394C}" destId="{94EB8CCE-25F5-9D4B-B815-AC0A4EFC5E8B}" srcOrd="1" destOrd="0" presId="urn:microsoft.com/office/officeart/2005/8/layout/hierarchy2"/>
    <dgm:cxn modelId="{F8BCFA4D-9B53-D74C-91DA-EAD241D4B376}" type="presParOf" srcId="{F83786CD-8DB7-C047-A54E-49EB2A09DF72}" destId="{893E9036-CE0E-174E-A56E-D121CCBDC14C}" srcOrd="2" destOrd="0" presId="urn:microsoft.com/office/officeart/2005/8/layout/hierarchy2"/>
    <dgm:cxn modelId="{9DBC971C-6753-974F-B29E-2A0D575A61F1}" type="presParOf" srcId="{893E9036-CE0E-174E-A56E-D121CCBDC14C}" destId="{DFF8F5BD-CA05-174B-9344-594C3629B121}" srcOrd="0" destOrd="0" presId="urn:microsoft.com/office/officeart/2005/8/layout/hierarchy2"/>
    <dgm:cxn modelId="{575527EA-9149-1E41-8FDA-51EB2188B137}" type="presParOf" srcId="{F83786CD-8DB7-C047-A54E-49EB2A09DF72}" destId="{876B0D24-A86C-6B49-AF79-4F4741A2AC51}" srcOrd="3" destOrd="0" presId="urn:microsoft.com/office/officeart/2005/8/layout/hierarchy2"/>
    <dgm:cxn modelId="{68AF9132-4C95-524A-BF2D-123E9FE94FBE}" type="presParOf" srcId="{876B0D24-A86C-6B49-AF79-4F4741A2AC51}" destId="{862D15AC-13C2-F049-83EF-FF17D4228BCB}" srcOrd="0" destOrd="0" presId="urn:microsoft.com/office/officeart/2005/8/layout/hierarchy2"/>
    <dgm:cxn modelId="{D006B2AF-282F-2045-85FF-8488FE8529BD}" type="presParOf" srcId="{876B0D24-A86C-6B49-AF79-4F4741A2AC51}" destId="{93764938-7AEC-2F4E-8915-005DF0BC6BAA}" srcOrd="1" destOrd="0" presId="urn:microsoft.com/office/officeart/2005/8/layout/hierarchy2"/>
    <dgm:cxn modelId="{D84B908A-B2A8-BF47-8A45-49100F6A0EB1}" type="presParOf" srcId="{F918A447-3FFF-9C4E-B960-F8749D115F2F}" destId="{EB68C337-D51A-2142-B046-202EEEEACFF7}" srcOrd="2" destOrd="0" presId="urn:microsoft.com/office/officeart/2005/8/layout/hierarchy2"/>
    <dgm:cxn modelId="{A9918E72-4DF4-6642-BBC0-0A9E18AC8B08}" type="presParOf" srcId="{EB68C337-D51A-2142-B046-202EEEEACFF7}" destId="{DAB7BB63-AB8E-F745-B588-1DE8741E1F50}" srcOrd="0" destOrd="0" presId="urn:microsoft.com/office/officeart/2005/8/layout/hierarchy2"/>
    <dgm:cxn modelId="{9920DF97-0CFB-674C-80D4-F9469064C30C}" type="presParOf" srcId="{F918A447-3FFF-9C4E-B960-F8749D115F2F}" destId="{54AAD975-9B28-EC4B-8F64-1FAB9F72BA0B}" srcOrd="3" destOrd="0" presId="urn:microsoft.com/office/officeart/2005/8/layout/hierarchy2"/>
    <dgm:cxn modelId="{2D181CA7-5079-7541-B6F7-2698A00D47C9}" type="presParOf" srcId="{54AAD975-9B28-EC4B-8F64-1FAB9F72BA0B}" destId="{8CDB2E6A-377C-B74D-A8CB-2508DDD13773}" srcOrd="0" destOrd="0" presId="urn:microsoft.com/office/officeart/2005/8/layout/hierarchy2"/>
    <dgm:cxn modelId="{AE0171DE-12F2-5843-B645-81615D66B2B6}" type="presParOf" srcId="{54AAD975-9B28-EC4B-8F64-1FAB9F72BA0B}" destId="{216F6FF3-3D3E-B14B-9CEE-6C531C128410}" srcOrd="1" destOrd="0" presId="urn:microsoft.com/office/officeart/2005/8/layout/hierarchy2"/>
    <dgm:cxn modelId="{1D4F1B67-FDE1-0849-AEC8-D485269FDC62}" type="presParOf" srcId="{F918A447-3FFF-9C4E-B960-F8749D115F2F}" destId="{C0E253DD-FF84-5E41-9EDB-4CBC98F9D444}" srcOrd="4" destOrd="0" presId="urn:microsoft.com/office/officeart/2005/8/layout/hierarchy2"/>
    <dgm:cxn modelId="{F6684B0A-FCB7-F74E-B608-EBCD76D93EAB}" type="presParOf" srcId="{C0E253DD-FF84-5E41-9EDB-4CBC98F9D444}" destId="{22231330-5991-3A41-AB88-E0981DF5CC95}" srcOrd="0" destOrd="0" presId="urn:microsoft.com/office/officeart/2005/8/layout/hierarchy2"/>
    <dgm:cxn modelId="{69D011E2-762E-4A49-8EB4-595702C66F8A}" type="presParOf" srcId="{F918A447-3FFF-9C4E-B960-F8749D115F2F}" destId="{D60410F3-ABD6-2D4A-BDF6-EC99CE7397F9}" srcOrd="5" destOrd="0" presId="urn:microsoft.com/office/officeart/2005/8/layout/hierarchy2"/>
    <dgm:cxn modelId="{0D444130-D5B5-E74D-9508-B98536E71762}" type="presParOf" srcId="{D60410F3-ABD6-2D4A-BDF6-EC99CE7397F9}" destId="{2FAC8D60-94F6-FF4D-B74E-9BAFB0D19744}" srcOrd="0" destOrd="0" presId="urn:microsoft.com/office/officeart/2005/8/layout/hierarchy2"/>
    <dgm:cxn modelId="{9492F130-BD93-254C-B2D8-53551929F72F}" type="presParOf" srcId="{D60410F3-ABD6-2D4A-BDF6-EC99CE7397F9}" destId="{594D68E7-19C5-E94A-81FA-EBBB448B5D14}" srcOrd="1" destOrd="0" presId="urn:microsoft.com/office/officeart/2005/8/layout/hierarchy2"/>
    <dgm:cxn modelId="{860BA9BD-B97A-D04B-89A4-D380E718F334}" type="presParOf" srcId="{594D68E7-19C5-E94A-81FA-EBBB448B5D14}" destId="{05A15392-D011-E94A-A92A-CDB3E88994C9}" srcOrd="0" destOrd="0" presId="urn:microsoft.com/office/officeart/2005/8/layout/hierarchy2"/>
    <dgm:cxn modelId="{5BA184E9-2659-5045-BFB6-6FC41577773D}" type="presParOf" srcId="{05A15392-D011-E94A-A92A-CDB3E88994C9}" destId="{F7B06617-136C-3F47-A38E-42D19C8FE453}" srcOrd="0" destOrd="0" presId="urn:microsoft.com/office/officeart/2005/8/layout/hierarchy2"/>
    <dgm:cxn modelId="{C7F7E440-7746-7D46-B0EC-80309F6A6533}" type="presParOf" srcId="{594D68E7-19C5-E94A-81FA-EBBB448B5D14}" destId="{12E7E4D8-B16D-D440-879D-620523CBD08E}" srcOrd="1" destOrd="0" presId="urn:microsoft.com/office/officeart/2005/8/layout/hierarchy2"/>
    <dgm:cxn modelId="{19409EC8-5C95-834F-B472-7F11CD361776}" type="presParOf" srcId="{12E7E4D8-B16D-D440-879D-620523CBD08E}" destId="{2979E6BD-79D9-1946-B453-462357E688FF}" srcOrd="0" destOrd="0" presId="urn:microsoft.com/office/officeart/2005/8/layout/hierarchy2"/>
    <dgm:cxn modelId="{6FFA407A-14AB-E848-B1F4-EA7A1988795D}" type="presParOf" srcId="{12E7E4D8-B16D-D440-879D-620523CBD08E}" destId="{24834D8B-81EC-FE44-9446-BBCDD73CAE74}" srcOrd="1" destOrd="0" presId="urn:microsoft.com/office/officeart/2005/8/layout/hierarchy2"/>
    <dgm:cxn modelId="{C1CE5222-2FF8-4149-886D-78C19F57A309}" type="presParOf" srcId="{594D68E7-19C5-E94A-81FA-EBBB448B5D14}" destId="{3F4AB8DA-EAAA-1041-B139-0315EE6BDAE5}" srcOrd="2" destOrd="0" presId="urn:microsoft.com/office/officeart/2005/8/layout/hierarchy2"/>
    <dgm:cxn modelId="{AA83B001-27DB-E145-B465-4286B6C3D856}" type="presParOf" srcId="{3F4AB8DA-EAAA-1041-B139-0315EE6BDAE5}" destId="{05C0790C-74D6-044D-B57E-5AF8E3995996}" srcOrd="0" destOrd="0" presId="urn:microsoft.com/office/officeart/2005/8/layout/hierarchy2"/>
    <dgm:cxn modelId="{43CF7222-4BFF-AA46-8F05-791E1D6791D5}" type="presParOf" srcId="{594D68E7-19C5-E94A-81FA-EBBB448B5D14}" destId="{E870AA41-4477-6449-9F2C-8F3F08ACCBB7}" srcOrd="3" destOrd="0" presId="urn:microsoft.com/office/officeart/2005/8/layout/hierarchy2"/>
    <dgm:cxn modelId="{D81E4200-79DD-6B42-BAC8-97C66D2B1922}" type="presParOf" srcId="{E870AA41-4477-6449-9F2C-8F3F08ACCBB7}" destId="{7FADC369-B48C-8B4E-AECA-17B3E31EF25A}" srcOrd="0" destOrd="0" presId="urn:microsoft.com/office/officeart/2005/8/layout/hierarchy2"/>
    <dgm:cxn modelId="{FE8BA99A-3163-6B4E-80DA-2FE00B700F87}" type="presParOf" srcId="{E870AA41-4477-6449-9F2C-8F3F08ACCBB7}" destId="{BA92209C-E790-4741-AFAC-431655FD1C05}" srcOrd="1" destOrd="0" presId="urn:microsoft.com/office/officeart/2005/8/layout/hierarchy2"/>
    <dgm:cxn modelId="{BCB631A6-7F7E-D94D-A0A6-8626550375F4}" type="presParOf" srcId="{F918A447-3FFF-9C4E-B960-F8749D115F2F}" destId="{6ADBB8F0-C70F-7B49-8734-31D5CEEEB2C5}" srcOrd="6" destOrd="0" presId="urn:microsoft.com/office/officeart/2005/8/layout/hierarchy2"/>
    <dgm:cxn modelId="{8F6F0B81-9F47-4D4F-AB5D-34FBC5AB201C}" type="presParOf" srcId="{6ADBB8F0-C70F-7B49-8734-31D5CEEEB2C5}" destId="{8EC59D68-6355-DD45-AB3D-8C361A4A6F8D}" srcOrd="0" destOrd="0" presId="urn:microsoft.com/office/officeart/2005/8/layout/hierarchy2"/>
    <dgm:cxn modelId="{4F47EB1D-E6FD-5A41-BFB2-CA238F23A6E3}" type="presParOf" srcId="{F918A447-3FFF-9C4E-B960-F8749D115F2F}" destId="{797CF1A8-C6A9-CE41-AF80-461BC490F832}" srcOrd="7" destOrd="0" presId="urn:microsoft.com/office/officeart/2005/8/layout/hierarchy2"/>
    <dgm:cxn modelId="{1F7FC447-2EBB-E440-B58B-346939A9BAA6}" type="presParOf" srcId="{797CF1A8-C6A9-CE41-AF80-461BC490F832}" destId="{2E5BD394-F878-1941-A4AC-4FB4254A2E0F}" srcOrd="0" destOrd="0" presId="urn:microsoft.com/office/officeart/2005/8/layout/hierarchy2"/>
    <dgm:cxn modelId="{3EB5F6B0-D8A6-5044-8CCE-0CF0863A6CE8}" type="presParOf" srcId="{797CF1A8-C6A9-CE41-AF80-461BC490F832}" destId="{80C8AA15-938B-8748-B8AE-CAB06A1829E7}" srcOrd="1" destOrd="0" presId="urn:microsoft.com/office/officeart/2005/8/layout/hierarchy2"/>
    <dgm:cxn modelId="{E6E559E7-A7BA-324F-BA46-297C30FC5A06}" type="presParOf" srcId="{80C8AA15-938B-8748-B8AE-CAB06A1829E7}" destId="{69FF52CB-EABC-1940-9E20-272E05085C72}" srcOrd="0" destOrd="0" presId="urn:microsoft.com/office/officeart/2005/8/layout/hierarchy2"/>
    <dgm:cxn modelId="{79BE5C4B-4CFC-FE47-9B67-A6513685D6B3}" type="presParOf" srcId="{69FF52CB-EABC-1940-9E20-272E05085C72}" destId="{AB4B2877-2EE5-7244-9582-36125EB6513B}" srcOrd="0" destOrd="0" presId="urn:microsoft.com/office/officeart/2005/8/layout/hierarchy2"/>
    <dgm:cxn modelId="{49D009CD-D5C4-BE47-A178-BFD9D29D7EA5}" type="presParOf" srcId="{80C8AA15-938B-8748-B8AE-CAB06A1829E7}" destId="{EAAEA47B-F155-2B4D-B2ED-530FC719D389}" srcOrd="1" destOrd="0" presId="urn:microsoft.com/office/officeart/2005/8/layout/hierarchy2"/>
    <dgm:cxn modelId="{DFCB9852-094F-4D4E-A654-BC3142662133}" type="presParOf" srcId="{EAAEA47B-F155-2B4D-B2ED-530FC719D389}" destId="{DAFB9DDE-7EC2-414E-8A09-6B36966484D6}" srcOrd="0" destOrd="0" presId="urn:microsoft.com/office/officeart/2005/8/layout/hierarchy2"/>
    <dgm:cxn modelId="{2D0BDA0D-F69D-6443-B707-1528A2DBFEB9}" type="presParOf" srcId="{EAAEA47B-F155-2B4D-B2ED-530FC719D389}" destId="{752F01E1-53FB-3040-89EB-D57E84E88CB2}" srcOrd="1" destOrd="0" presId="urn:microsoft.com/office/officeart/2005/8/layout/hierarchy2"/>
    <dgm:cxn modelId="{7A29970B-8BFC-5642-B44C-68FEACFEFADE}" type="presParOf" srcId="{F918A447-3FFF-9C4E-B960-F8749D115F2F}" destId="{C63B1F36-F045-3943-A57A-20F6AE02E3F0}" srcOrd="8" destOrd="0" presId="urn:microsoft.com/office/officeart/2005/8/layout/hierarchy2"/>
    <dgm:cxn modelId="{FEE3AC9E-559E-9248-8E40-23A9E27775A9}" type="presParOf" srcId="{C63B1F36-F045-3943-A57A-20F6AE02E3F0}" destId="{C6722157-CC95-7746-A588-A54332BE8BBA}" srcOrd="0" destOrd="0" presId="urn:microsoft.com/office/officeart/2005/8/layout/hierarchy2"/>
    <dgm:cxn modelId="{3B30A9E6-19E0-EA43-AE25-F2DF1B5119E4}" type="presParOf" srcId="{F918A447-3FFF-9C4E-B960-F8749D115F2F}" destId="{E44AABB9-327A-4041-AAAD-9597D8A0ECDD}" srcOrd="9" destOrd="0" presId="urn:microsoft.com/office/officeart/2005/8/layout/hierarchy2"/>
    <dgm:cxn modelId="{C4F0C373-D8BF-764B-B542-3A06793D8425}" type="presParOf" srcId="{E44AABB9-327A-4041-AAAD-9597D8A0ECDD}" destId="{66DADACD-CE3A-8548-9C19-94E6DDD41A7D}" srcOrd="0" destOrd="0" presId="urn:microsoft.com/office/officeart/2005/8/layout/hierarchy2"/>
    <dgm:cxn modelId="{08BB430D-8525-2B4E-B226-EDFD12834EFC}" type="presParOf" srcId="{E44AABB9-327A-4041-AAAD-9597D8A0ECDD}" destId="{DDF74956-3EC5-CC4A-B29C-A8322D17EF4B}" srcOrd="1" destOrd="0" presId="urn:microsoft.com/office/officeart/2005/8/layout/hierarchy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EDB4C3-4529-4D47-8821-8225DFDB8993}">
      <dsp:nvSpPr>
        <dsp:cNvPr id="0" name=""/>
        <dsp:cNvSpPr/>
      </dsp:nvSpPr>
      <dsp:spPr>
        <a:xfrm>
          <a:off x="774128" y="400200"/>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Beneficial Education</a:t>
          </a:r>
        </a:p>
      </dsp:txBody>
      <dsp:txXfrm>
        <a:off x="794479" y="420551"/>
        <a:ext cx="1348963" cy="654130"/>
      </dsp:txXfrm>
    </dsp:sp>
    <dsp:sp modelId="{77259166-D0DD-D84F-942D-EA7470969A7D}">
      <dsp:nvSpPr>
        <dsp:cNvPr id="0" name=""/>
        <dsp:cNvSpPr/>
      </dsp:nvSpPr>
      <dsp:spPr>
        <a:xfrm rot="19457599">
          <a:off x="2099450" y="537909"/>
          <a:ext cx="684551" cy="19885"/>
        </a:xfrm>
        <a:custGeom>
          <a:avLst/>
          <a:gdLst/>
          <a:ahLst/>
          <a:cxnLst/>
          <a:rect l="0" t="0" r="0" b="0"/>
          <a:pathLst>
            <a:path>
              <a:moveTo>
                <a:pt x="0" y="9942"/>
              </a:moveTo>
              <a:lnTo>
                <a:pt x="684551"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424612" y="530738"/>
        <a:ext cx="34227" cy="34227"/>
      </dsp:txXfrm>
    </dsp:sp>
    <dsp:sp modelId="{893E4996-BEC7-2640-BF64-EFFF9408A74C}">
      <dsp:nvSpPr>
        <dsp:cNvPr id="0" name=""/>
        <dsp:cNvSpPr/>
      </dsp:nvSpPr>
      <dsp:spPr>
        <a:xfrm>
          <a:off x="2719659" y="671"/>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Mobility</a:t>
          </a:r>
        </a:p>
      </dsp:txBody>
      <dsp:txXfrm>
        <a:off x="2740010" y="21022"/>
        <a:ext cx="1348963" cy="654130"/>
      </dsp:txXfrm>
    </dsp:sp>
    <dsp:sp modelId="{191AFC0B-2D3A-B148-999B-CB4E63E3534F}">
      <dsp:nvSpPr>
        <dsp:cNvPr id="0" name=""/>
        <dsp:cNvSpPr/>
      </dsp:nvSpPr>
      <dsp:spPr>
        <a:xfrm rot="2142401">
          <a:off x="2099450" y="937438"/>
          <a:ext cx="684551" cy="19885"/>
        </a:xfrm>
        <a:custGeom>
          <a:avLst/>
          <a:gdLst/>
          <a:ahLst/>
          <a:cxnLst/>
          <a:rect l="0" t="0" r="0" b="0"/>
          <a:pathLst>
            <a:path>
              <a:moveTo>
                <a:pt x="0" y="9942"/>
              </a:moveTo>
              <a:lnTo>
                <a:pt x="684551"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424612" y="930267"/>
        <a:ext cx="34227" cy="34227"/>
      </dsp:txXfrm>
    </dsp:sp>
    <dsp:sp modelId="{0C79FE51-BC47-3943-83EB-5192468AD870}">
      <dsp:nvSpPr>
        <dsp:cNvPr id="0" name=""/>
        <dsp:cNvSpPr/>
      </dsp:nvSpPr>
      <dsp:spPr>
        <a:xfrm>
          <a:off x="2719659" y="799729"/>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Independence</a:t>
          </a:r>
        </a:p>
      </dsp:txBody>
      <dsp:txXfrm>
        <a:off x="2740010" y="820080"/>
        <a:ext cx="1348963" cy="654130"/>
      </dsp:txXfrm>
    </dsp:sp>
    <dsp:sp modelId="{3253219F-3E43-BD47-A484-8AEA2A18FF0F}">
      <dsp:nvSpPr>
        <dsp:cNvPr id="0" name=""/>
        <dsp:cNvSpPr/>
      </dsp:nvSpPr>
      <dsp:spPr>
        <a:xfrm>
          <a:off x="774128" y="3796194"/>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Needed Education</a:t>
          </a:r>
        </a:p>
      </dsp:txBody>
      <dsp:txXfrm>
        <a:off x="794479" y="3816545"/>
        <a:ext cx="1348963" cy="654130"/>
      </dsp:txXfrm>
    </dsp:sp>
    <dsp:sp modelId="{CA09BA5E-4316-0F45-8FA8-2A2F21ACA685}">
      <dsp:nvSpPr>
        <dsp:cNvPr id="0" name=""/>
        <dsp:cNvSpPr/>
      </dsp:nvSpPr>
      <dsp:spPr>
        <a:xfrm rot="17230830">
          <a:off x="1500801" y="3234728"/>
          <a:ext cx="1881849" cy="19885"/>
        </a:xfrm>
        <a:custGeom>
          <a:avLst/>
          <a:gdLst/>
          <a:ahLst/>
          <a:cxnLst/>
          <a:rect l="0" t="0" r="0" b="0"/>
          <a:pathLst>
            <a:path>
              <a:moveTo>
                <a:pt x="0" y="9942"/>
              </a:moveTo>
              <a:lnTo>
                <a:pt x="1881849"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394680" y="3197624"/>
        <a:ext cx="94092" cy="94092"/>
      </dsp:txXfrm>
    </dsp:sp>
    <dsp:sp modelId="{78A7C997-EF07-854D-9006-22F9BBF7F618}">
      <dsp:nvSpPr>
        <dsp:cNvPr id="0" name=""/>
        <dsp:cNvSpPr/>
      </dsp:nvSpPr>
      <dsp:spPr>
        <a:xfrm>
          <a:off x="2719659" y="1998315"/>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Content</a:t>
          </a:r>
        </a:p>
      </dsp:txBody>
      <dsp:txXfrm>
        <a:off x="2740010" y="2018666"/>
        <a:ext cx="1348963" cy="654130"/>
      </dsp:txXfrm>
    </dsp:sp>
    <dsp:sp modelId="{39FE0C50-7F7F-6A4D-B6BB-1B83154D0531}">
      <dsp:nvSpPr>
        <dsp:cNvPr id="0" name=""/>
        <dsp:cNvSpPr/>
      </dsp:nvSpPr>
      <dsp:spPr>
        <a:xfrm rot="19457599">
          <a:off x="4044981" y="2136024"/>
          <a:ext cx="684551" cy="19885"/>
        </a:xfrm>
        <a:custGeom>
          <a:avLst/>
          <a:gdLst/>
          <a:ahLst/>
          <a:cxnLst/>
          <a:rect l="0" t="0" r="0" b="0"/>
          <a:pathLst>
            <a:path>
              <a:moveTo>
                <a:pt x="0" y="9942"/>
              </a:moveTo>
              <a:lnTo>
                <a:pt x="684551" y="994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70143" y="2128853"/>
        <a:ext cx="34227" cy="34227"/>
      </dsp:txXfrm>
    </dsp:sp>
    <dsp:sp modelId="{BA7B3F95-A26F-444D-8288-EF8BEC45FF65}">
      <dsp:nvSpPr>
        <dsp:cNvPr id="0" name=""/>
        <dsp:cNvSpPr/>
      </dsp:nvSpPr>
      <dsp:spPr>
        <a:xfrm>
          <a:off x="4665190" y="1598786"/>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General Patient Stroke Education</a:t>
          </a:r>
        </a:p>
      </dsp:txBody>
      <dsp:txXfrm>
        <a:off x="4685541" y="1619137"/>
        <a:ext cx="1348963" cy="654130"/>
      </dsp:txXfrm>
    </dsp:sp>
    <dsp:sp modelId="{893E9036-CE0E-174E-A56E-D121CCBDC14C}">
      <dsp:nvSpPr>
        <dsp:cNvPr id="0" name=""/>
        <dsp:cNvSpPr/>
      </dsp:nvSpPr>
      <dsp:spPr>
        <a:xfrm rot="2142401">
          <a:off x="4044981" y="2535553"/>
          <a:ext cx="684551" cy="19885"/>
        </a:xfrm>
        <a:custGeom>
          <a:avLst/>
          <a:gdLst/>
          <a:ahLst/>
          <a:cxnLst/>
          <a:rect l="0" t="0" r="0" b="0"/>
          <a:pathLst>
            <a:path>
              <a:moveTo>
                <a:pt x="0" y="9942"/>
              </a:moveTo>
              <a:lnTo>
                <a:pt x="684551" y="994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70143" y="2528382"/>
        <a:ext cx="34227" cy="34227"/>
      </dsp:txXfrm>
    </dsp:sp>
    <dsp:sp modelId="{862D15AC-13C2-F049-83EF-FF17D4228BCB}">
      <dsp:nvSpPr>
        <dsp:cNvPr id="0" name=""/>
        <dsp:cNvSpPr/>
      </dsp:nvSpPr>
      <dsp:spPr>
        <a:xfrm>
          <a:off x="4665190" y="2397844"/>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Mobility</a:t>
          </a:r>
        </a:p>
      </dsp:txBody>
      <dsp:txXfrm>
        <a:off x="4685541" y="2418195"/>
        <a:ext cx="1348963" cy="654130"/>
      </dsp:txXfrm>
    </dsp:sp>
    <dsp:sp modelId="{EB68C337-D51A-2142-B046-202EEEEACFF7}">
      <dsp:nvSpPr>
        <dsp:cNvPr id="0" name=""/>
        <dsp:cNvSpPr/>
      </dsp:nvSpPr>
      <dsp:spPr>
        <a:xfrm rot="17945813">
          <a:off x="1870186" y="3634257"/>
          <a:ext cx="1143080" cy="19885"/>
        </a:xfrm>
        <a:custGeom>
          <a:avLst/>
          <a:gdLst/>
          <a:ahLst/>
          <a:cxnLst/>
          <a:rect l="0" t="0" r="0" b="0"/>
          <a:pathLst>
            <a:path>
              <a:moveTo>
                <a:pt x="0" y="9942"/>
              </a:moveTo>
              <a:lnTo>
                <a:pt x="1143080"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413149" y="3615622"/>
        <a:ext cx="57154" cy="57154"/>
      </dsp:txXfrm>
    </dsp:sp>
    <dsp:sp modelId="{8CDB2E6A-377C-B74D-A8CB-2508DDD13773}">
      <dsp:nvSpPr>
        <dsp:cNvPr id="0" name=""/>
        <dsp:cNvSpPr/>
      </dsp:nvSpPr>
      <dsp:spPr>
        <a:xfrm>
          <a:off x="2719659" y="2797372"/>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Format</a:t>
          </a:r>
        </a:p>
      </dsp:txBody>
      <dsp:txXfrm>
        <a:off x="2740010" y="2817723"/>
        <a:ext cx="1348963" cy="654130"/>
      </dsp:txXfrm>
    </dsp:sp>
    <dsp:sp modelId="{C0E253DD-FF84-5E41-9EDB-4CBC98F9D444}">
      <dsp:nvSpPr>
        <dsp:cNvPr id="0" name=""/>
        <dsp:cNvSpPr/>
      </dsp:nvSpPr>
      <dsp:spPr>
        <a:xfrm rot="20413970">
          <a:off x="2146390" y="4033785"/>
          <a:ext cx="590671" cy="19885"/>
        </a:xfrm>
        <a:custGeom>
          <a:avLst/>
          <a:gdLst/>
          <a:ahLst/>
          <a:cxnLst/>
          <a:rect l="0" t="0" r="0" b="0"/>
          <a:pathLst>
            <a:path>
              <a:moveTo>
                <a:pt x="0" y="9942"/>
              </a:moveTo>
              <a:lnTo>
                <a:pt x="590671"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426959" y="4028961"/>
        <a:ext cx="29533" cy="29533"/>
      </dsp:txXfrm>
    </dsp:sp>
    <dsp:sp modelId="{2FAC8D60-94F6-FF4D-B74E-9BAFB0D19744}">
      <dsp:nvSpPr>
        <dsp:cNvPr id="0" name=""/>
        <dsp:cNvSpPr/>
      </dsp:nvSpPr>
      <dsp:spPr>
        <a:xfrm>
          <a:off x="2719659" y="3596430"/>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Provider</a:t>
          </a:r>
        </a:p>
      </dsp:txBody>
      <dsp:txXfrm>
        <a:off x="2740010" y="3616781"/>
        <a:ext cx="1348963" cy="654130"/>
      </dsp:txXfrm>
    </dsp:sp>
    <dsp:sp modelId="{05A15392-D011-E94A-A92A-CDB3E88994C9}">
      <dsp:nvSpPr>
        <dsp:cNvPr id="0" name=""/>
        <dsp:cNvSpPr/>
      </dsp:nvSpPr>
      <dsp:spPr>
        <a:xfrm rot="19457599">
          <a:off x="4044981" y="3734139"/>
          <a:ext cx="684551" cy="19885"/>
        </a:xfrm>
        <a:custGeom>
          <a:avLst/>
          <a:gdLst/>
          <a:ahLst/>
          <a:cxnLst/>
          <a:rect l="0" t="0" r="0" b="0"/>
          <a:pathLst>
            <a:path>
              <a:moveTo>
                <a:pt x="0" y="9942"/>
              </a:moveTo>
              <a:lnTo>
                <a:pt x="684551" y="994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70143" y="3726968"/>
        <a:ext cx="34227" cy="34227"/>
      </dsp:txXfrm>
    </dsp:sp>
    <dsp:sp modelId="{2979E6BD-79D9-1946-B453-462357E688FF}">
      <dsp:nvSpPr>
        <dsp:cNvPr id="0" name=""/>
        <dsp:cNvSpPr/>
      </dsp:nvSpPr>
      <dsp:spPr>
        <a:xfrm>
          <a:off x="4665190" y="3196901"/>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Therapist</a:t>
          </a:r>
        </a:p>
      </dsp:txBody>
      <dsp:txXfrm>
        <a:off x="4685541" y="3217252"/>
        <a:ext cx="1348963" cy="654130"/>
      </dsp:txXfrm>
    </dsp:sp>
    <dsp:sp modelId="{3F4AB8DA-EAAA-1041-B139-0315EE6BDAE5}">
      <dsp:nvSpPr>
        <dsp:cNvPr id="0" name=""/>
        <dsp:cNvSpPr/>
      </dsp:nvSpPr>
      <dsp:spPr>
        <a:xfrm rot="2142401">
          <a:off x="4044981" y="4133668"/>
          <a:ext cx="684551" cy="19885"/>
        </a:xfrm>
        <a:custGeom>
          <a:avLst/>
          <a:gdLst/>
          <a:ahLst/>
          <a:cxnLst/>
          <a:rect l="0" t="0" r="0" b="0"/>
          <a:pathLst>
            <a:path>
              <a:moveTo>
                <a:pt x="0" y="9942"/>
              </a:moveTo>
              <a:lnTo>
                <a:pt x="684551" y="994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70143" y="4126496"/>
        <a:ext cx="34227" cy="34227"/>
      </dsp:txXfrm>
    </dsp:sp>
    <dsp:sp modelId="{7FADC369-B48C-8B4E-AECA-17B3E31EF25A}">
      <dsp:nvSpPr>
        <dsp:cNvPr id="0" name=""/>
        <dsp:cNvSpPr/>
      </dsp:nvSpPr>
      <dsp:spPr>
        <a:xfrm>
          <a:off x="4665190" y="3995958"/>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Doctor</a:t>
          </a:r>
        </a:p>
      </dsp:txBody>
      <dsp:txXfrm>
        <a:off x="4685541" y="4016309"/>
        <a:ext cx="1348963" cy="654130"/>
      </dsp:txXfrm>
    </dsp:sp>
    <dsp:sp modelId="{6ADBB8F0-C70F-7B49-8734-31D5CEEEB2C5}">
      <dsp:nvSpPr>
        <dsp:cNvPr id="0" name=""/>
        <dsp:cNvSpPr/>
      </dsp:nvSpPr>
      <dsp:spPr>
        <a:xfrm rot="3654187">
          <a:off x="1870186" y="4633079"/>
          <a:ext cx="1143080" cy="19885"/>
        </a:xfrm>
        <a:custGeom>
          <a:avLst/>
          <a:gdLst/>
          <a:ahLst/>
          <a:cxnLst/>
          <a:rect l="0" t="0" r="0" b="0"/>
          <a:pathLst>
            <a:path>
              <a:moveTo>
                <a:pt x="0" y="9942"/>
              </a:moveTo>
              <a:lnTo>
                <a:pt x="1143080"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413149" y="4614444"/>
        <a:ext cx="57154" cy="57154"/>
      </dsp:txXfrm>
    </dsp:sp>
    <dsp:sp modelId="{2E5BD394-F878-1941-A4AC-4FB4254A2E0F}">
      <dsp:nvSpPr>
        <dsp:cNvPr id="0" name=""/>
        <dsp:cNvSpPr/>
      </dsp:nvSpPr>
      <dsp:spPr>
        <a:xfrm>
          <a:off x="2719659" y="4795016"/>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Recipient</a:t>
          </a:r>
        </a:p>
      </dsp:txBody>
      <dsp:txXfrm>
        <a:off x="2740010" y="4815367"/>
        <a:ext cx="1348963" cy="654130"/>
      </dsp:txXfrm>
    </dsp:sp>
    <dsp:sp modelId="{69FF52CB-EABC-1940-9E20-272E05085C72}">
      <dsp:nvSpPr>
        <dsp:cNvPr id="0" name=""/>
        <dsp:cNvSpPr/>
      </dsp:nvSpPr>
      <dsp:spPr>
        <a:xfrm>
          <a:off x="4109324" y="5132489"/>
          <a:ext cx="555866" cy="19885"/>
        </a:xfrm>
        <a:custGeom>
          <a:avLst/>
          <a:gdLst/>
          <a:ahLst/>
          <a:cxnLst/>
          <a:rect l="0" t="0" r="0" b="0"/>
          <a:pathLst>
            <a:path>
              <a:moveTo>
                <a:pt x="0" y="9942"/>
              </a:moveTo>
              <a:lnTo>
                <a:pt x="555866" y="994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73360" y="5128535"/>
        <a:ext cx="27793" cy="27793"/>
      </dsp:txXfrm>
    </dsp:sp>
    <dsp:sp modelId="{DAFB9DDE-7EC2-414E-8A09-6B36966484D6}">
      <dsp:nvSpPr>
        <dsp:cNvPr id="0" name=""/>
        <dsp:cNvSpPr/>
      </dsp:nvSpPr>
      <dsp:spPr>
        <a:xfrm>
          <a:off x="4665190" y="4795016"/>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Patient</a:t>
          </a:r>
        </a:p>
      </dsp:txBody>
      <dsp:txXfrm>
        <a:off x="4685541" y="4815367"/>
        <a:ext cx="1348963" cy="654130"/>
      </dsp:txXfrm>
    </dsp:sp>
    <dsp:sp modelId="{C63B1F36-F045-3943-A57A-20F6AE02E3F0}">
      <dsp:nvSpPr>
        <dsp:cNvPr id="0" name=""/>
        <dsp:cNvSpPr/>
      </dsp:nvSpPr>
      <dsp:spPr>
        <a:xfrm rot="4369170">
          <a:off x="1500801" y="5032607"/>
          <a:ext cx="1881849" cy="19885"/>
        </a:xfrm>
        <a:custGeom>
          <a:avLst/>
          <a:gdLst/>
          <a:ahLst/>
          <a:cxnLst/>
          <a:rect l="0" t="0" r="0" b="0"/>
          <a:pathLst>
            <a:path>
              <a:moveTo>
                <a:pt x="0" y="9942"/>
              </a:moveTo>
              <a:lnTo>
                <a:pt x="1881849" y="994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394680" y="4995504"/>
        <a:ext cx="94092" cy="94092"/>
      </dsp:txXfrm>
    </dsp:sp>
    <dsp:sp modelId="{66DADACD-CE3A-8548-9C19-94E6DDD41A7D}">
      <dsp:nvSpPr>
        <dsp:cNvPr id="0" name=""/>
        <dsp:cNvSpPr/>
      </dsp:nvSpPr>
      <dsp:spPr>
        <a:xfrm>
          <a:off x="2719659" y="5594073"/>
          <a:ext cx="1389665" cy="69483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Timing</a:t>
          </a:r>
        </a:p>
      </dsp:txBody>
      <dsp:txXfrm>
        <a:off x="2740010" y="5614424"/>
        <a:ext cx="1348963" cy="65413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11/30/23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dirty="0"/>
          </a:p>
        </p:txBody>
      </p:sp>
    </p:spTree>
    <p:extLst>
      <p:ext uri="{BB962C8B-B14F-4D97-AF65-F5344CB8AC3E}">
        <p14:creationId xmlns:p14="http://schemas.microsoft.com/office/powerpoint/2010/main" val="354290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738116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hyperlink" Target="mailto:harris7@uab.edu" TargetMode="External"/><Relationship Id="rId7" Type="http://schemas.openxmlformats.org/officeDocument/2006/relationships/hyperlink" Target="https://doi.org/10.1161/cir.0000000000001052" TargetMode="External"/><Relationship Id="rId12"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36951/ngpxnz.2015.004" TargetMode="External"/><Relationship Id="rId11" Type="http://schemas.openxmlformats.org/officeDocument/2006/relationships/diagramColors" Target="../diagrams/colors1.xml"/><Relationship Id="rId5" Type="http://schemas.openxmlformats.org/officeDocument/2006/relationships/hyperlink" Target="https://doi.org/10.1590/0034-7167-2017-0041" TargetMode="External"/><Relationship Id="rId10" Type="http://schemas.openxmlformats.org/officeDocument/2006/relationships/diagramQuickStyle" Target="../diagrams/quickStyle1.xml"/><Relationship Id="rId4" Type="http://schemas.openxmlformats.org/officeDocument/2006/relationships/hyperlink" Target="https://doi.org/10.1111/jrh.12124" TargetMode="External"/><Relationship Id="rId9"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029200" y="180182"/>
            <a:ext cx="38862000" cy="5181600"/>
          </a:xfrm>
        </p:spPr>
        <p:txBody>
          <a:bodyPr/>
          <a:lstStyle/>
          <a:p>
            <a:pPr algn="ctr"/>
            <a:r>
              <a:rPr lang="en-US" altLang="en-US" sz="8000" dirty="0">
                <a:latin typeface="Arial" panose="020B0604020202020204" pitchFamily="34" charset="0"/>
                <a:cs typeface="Arial" panose="020B0604020202020204" pitchFamily="34" charset="0"/>
              </a:rPr>
              <a:t>The Perceptions of People with Stroke on the Impact of Valuable Patient Education in the Acute Phase of Recovery </a:t>
            </a:r>
            <a:br>
              <a:rPr lang="en-US" altLang="en-US" sz="115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Ashley McInnish, OTS; Sarah dos Anjos, PhD, OTD, MSc, OTR/L</a:t>
            </a:r>
            <a:br>
              <a:rPr lang="en-US" altLang="en-US" sz="56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Department of Occupational Therapy  |  University of Alabama at Birmingham</a:t>
            </a:r>
            <a:br>
              <a:rPr lang="en-US" altLang="en-US" sz="56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Randie Carter, OTR/L, CCM  |  Spain Rehabilitation Center</a:t>
            </a:r>
            <a:endParaRPr lang="en-US" altLang="en-US" sz="60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61774" y="1381442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65600" y="18727739"/>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581025" y="2229920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6096349"/>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600" y="1381442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dirty="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5285720" y="2304815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4" name="TextBox 3"/>
          <p:cNvSpPr txBox="1"/>
          <p:nvPr/>
        </p:nvSpPr>
        <p:spPr>
          <a:xfrm>
            <a:off x="29561813" y="27433092"/>
            <a:ext cx="13733463" cy="2954655"/>
          </a:xfrm>
          <a:prstGeom prst="rect">
            <a:avLst/>
          </a:prstGeom>
          <a:noFill/>
        </p:spPr>
        <p:txBody>
          <a:bodyPr wrap="square" rtlCol="0">
            <a:spAutoFit/>
          </a:bodyPr>
          <a:lstStyle/>
          <a:p>
            <a:pPr algn="ctr"/>
            <a:r>
              <a:rPr lang="en-US" sz="2300" dirty="0"/>
              <a:t>A special thank you to my faculty mentor, Sarah dos Anjos, PhD, OTS, MSc, OTR/L for her time, knowledge, and guidance throughout this project. Thank you to my site mentor, Randie Carter, OTR/L, CCM for welcoming me with open arms, her support, and encouragement. Thank you to UAB’s Spain Rehabilitation for making this research project possible. </a:t>
            </a:r>
          </a:p>
          <a:p>
            <a:endParaRPr lang="en-US" sz="2400" dirty="0"/>
          </a:p>
          <a:p>
            <a:pPr algn="ctr"/>
            <a:r>
              <a:rPr lang="en-US" sz="2300" dirty="0"/>
              <a:t>Ashley McInnish, OTS</a:t>
            </a:r>
          </a:p>
          <a:p>
            <a:pPr algn="ctr"/>
            <a:r>
              <a:rPr lang="en-US" sz="2300" dirty="0">
                <a:hlinkClick r:id="rId3"/>
              </a:rPr>
              <a:t>harris7@uab.edu</a:t>
            </a:r>
            <a:r>
              <a:rPr lang="en-US" sz="2300" dirty="0"/>
              <a:t> </a:t>
            </a:r>
          </a:p>
          <a:p>
            <a:endParaRPr lang="en-US" dirty="0"/>
          </a:p>
        </p:txBody>
      </p:sp>
      <p:sp>
        <p:nvSpPr>
          <p:cNvPr id="6" name="TextBox 5"/>
          <p:cNvSpPr txBox="1"/>
          <p:nvPr/>
        </p:nvSpPr>
        <p:spPr>
          <a:xfrm>
            <a:off x="581025" y="8052211"/>
            <a:ext cx="13885863" cy="6124754"/>
          </a:xfrm>
          <a:prstGeom prst="rect">
            <a:avLst/>
          </a:prstGeom>
          <a:noFill/>
        </p:spPr>
        <p:txBody>
          <a:bodyPr wrap="square" rtlCol="0">
            <a:spAutoFit/>
          </a:bodyPr>
          <a:lstStyle/>
          <a:p>
            <a:pPr marL="342900" indent="-342900">
              <a:buFont typeface="Arial" charset="0"/>
              <a:buChar char="•"/>
            </a:pPr>
            <a:r>
              <a:rPr lang="en-US" sz="2300" dirty="0"/>
              <a:t>Roughly 795,000-800,000 strokes occur every year in the United States alone, making it the fifth most common cause of mortality and a leading cause of serious disability (Gutierrez &amp; Esenwa, 2015; Tsao et al., 20122). </a:t>
            </a:r>
          </a:p>
          <a:p>
            <a:pPr marL="342900" indent="-342900">
              <a:buFont typeface="Arial" charset="0"/>
              <a:buChar char="•"/>
            </a:pPr>
            <a:endParaRPr lang="en-US" sz="2300" dirty="0"/>
          </a:p>
          <a:p>
            <a:pPr marL="342900" indent="-342900">
              <a:buFont typeface="Arial" charset="0"/>
              <a:buChar char="•"/>
            </a:pPr>
            <a:r>
              <a:rPr lang="en-US" sz="2300" dirty="0"/>
              <a:t>The practice of providing education to stroke patients and their families is vital because it helps combat the medical implications that results from stroke and is among the primary strategies targeted at reducing recurrent episodes and new cases (Maniva et al., 2018). </a:t>
            </a:r>
          </a:p>
          <a:p>
            <a:endParaRPr lang="en-US" sz="2300" dirty="0"/>
          </a:p>
          <a:p>
            <a:pPr marL="342900" indent="-342900">
              <a:buFont typeface="Arial" charset="0"/>
              <a:buChar char="•"/>
            </a:pPr>
            <a:r>
              <a:rPr lang="en-US" sz="2300" dirty="0"/>
              <a:t> Despite evidence regarding the benefits attributed to post-stroke patient education, the incidence of stroke is increasingly and alarmingly high. </a:t>
            </a:r>
          </a:p>
          <a:p>
            <a:pPr marL="342900" indent="-342900">
              <a:buFont typeface="Arial" charset="0"/>
              <a:buChar char="•"/>
            </a:pPr>
            <a:endParaRPr lang="en-US" sz="2300" dirty="0"/>
          </a:p>
          <a:p>
            <a:pPr marL="342900" indent="-342900">
              <a:buFont typeface="Arial" charset="0"/>
              <a:buChar char="•"/>
            </a:pPr>
            <a:r>
              <a:rPr lang="en-US" sz="2300" dirty="0"/>
              <a:t>The purpose of this research project was to explore post-stroke patients’ perceptions of information that was most valuable to receive during the acute phase of recovery, information that was overlooked, but needed, and implications of this information on their health and recovery. </a:t>
            </a:r>
          </a:p>
          <a:p>
            <a:pPr marL="342900" indent="-342900">
              <a:buFont typeface="Arial" charset="0"/>
              <a:buChar char="•"/>
            </a:pPr>
            <a:endParaRPr lang="en-US" sz="2300" dirty="0"/>
          </a:p>
          <a:p>
            <a:pPr marL="342900" indent="-342900">
              <a:buFont typeface="Arial" charset="0"/>
              <a:buChar char="•"/>
            </a:pPr>
            <a:r>
              <a:rPr lang="en-US" sz="2300" dirty="0"/>
              <a:t>This research project was conducted in collaboration with UAB’s Spain Rehabilitation Center (SRC).  </a:t>
            </a:r>
          </a:p>
          <a:p>
            <a:pPr marL="342900" indent="-342900">
              <a:buFont typeface="Arial" charset="0"/>
              <a:buChar char="•"/>
            </a:pPr>
            <a:endParaRPr lang="en-US" sz="2400" dirty="0"/>
          </a:p>
        </p:txBody>
      </p:sp>
      <p:sp>
        <p:nvSpPr>
          <p:cNvPr id="2" name="TextBox 1"/>
          <p:cNvSpPr txBox="1"/>
          <p:nvPr/>
        </p:nvSpPr>
        <p:spPr>
          <a:xfrm>
            <a:off x="29436104" y="20404138"/>
            <a:ext cx="14455095" cy="5437386"/>
          </a:xfrm>
          <a:prstGeom prst="rect">
            <a:avLst/>
          </a:prstGeom>
          <a:noFill/>
        </p:spPr>
        <p:txBody>
          <a:bodyPr wrap="square" rtlCol="0">
            <a:spAutoFit/>
          </a:bodyPr>
          <a:lstStyle/>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Danzl, M. M., Harrison, A., Hunter, E. G., Kuperstein, J., Sylvia, V., Maddy, K., &amp; Campbell, S. (2015). “A lot of things passed me by”: Rural stroke survivors’ and caregivers’ experience of receiving education from Health Care Providers. </a:t>
            </a:r>
            <a:r>
              <a:rPr lang="en-US" sz="2000" i="1" dirty="0">
                <a:effectLst/>
                <a:ea typeface="Calibri" panose="020F0502020204030204" pitchFamily="34" charset="0"/>
                <a:cs typeface="Arial" panose="020B0604020202020204" pitchFamily="34" charset="0"/>
              </a:rPr>
              <a:t>The Journal of Rural Health</a:t>
            </a:r>
            <a:r>
              <a:rPr lang="en-US" sz="2000" dirty="0">
                <a:effectLst/>
                <a:ea typeface="Calibri" panose="020F0502020204030204" pitchFamily="34" charset="0"/>
                <a:cs typeface="Arial" panose="020B0604020202020204" pitchFamily="34" charset="0"/>
              </a:rPr>
              <a:t>, </a:t>
            </a:r>
            <a:r>
              <a:rPr lang="en-US" sz="2000" i="1" dirty="0">
                <a:effectLst/>
                <a:ea typeface="Calibri" panose="020F0502020204030204" pitchFamily="34" charset="0"/>
                <a:cs typeface="Arial" panose="020B0604020202020204" pitchFamily="34" charset="0"/>
              </a:rPr>
              <a:t>32</a:t>
            </a:r>
            <a:r>
              <a:rPr lang="en-US" sz="2000" dirty="0">
                <a:effectLst/>
                <a:ea typeface="Calibri" panose="020F0502020204030204" pitchFamily="34" charset="0"/>
                <a:cs typeface="Arial" panose="020B0604020202020204" pitchFamily="34" charset="0"/>
              </a:rPr>
              <a:t>(1), 13–24. </a:t>
            </a:r>
            <a:r>
              <a:rPr lang="en-US" sz="2000" u="sng" dirty="0">
                <a:solidFill>
                  <a:srgbClr val="0563C1"/>
                </a:solidFill>
                <a:effectLst/>
                <a:ea typeface="Calibri" panose="020F0502020204030204" pitchFamily="34" charset="0"/>
                <a:cs typeface="Arial" panose="020B0604020202020204" pitchFamily="34" charset="0"/>
                <a:hlinkClick r:id="rId4"/>
              </a:rPr>
              <a:t>https://doi.org/10.1111/jrh.12124</a:t>
            </a:r>
            <a:endParaRPr lang="en-US" sz="2000" dirty="0">
              <a:effectLst/>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2000" dirty="0">
              <a:effectLst/>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Maniva, S. J., Carvalho, Z. M., Gomes, R. K., Carvalho, R. E., Ximenes, L. B., &amp; Freitas, C. H. (2018). Educational technologies for health education on stroke: An integrative review. </a:t>
            </a:r>
            <a:r>
              <a:rPr lang="en-US" sz="2000" i="1" dirty="0">
                <a:effectLst/>
                <a:ea typeface="Calibri" panose="020F0502020204030204" pitchFamily="34" charset="0"/>
                <a:cs typeface="Arial" panose="020B0604020202020204" pitchFamily="34" charset="0"/>
              </a:rPr>
              <a:t>Revista Brasileira De Enfermagem</a:t>
            </a:r>
            <a:r>
              <a:rPr lang="en-US" sz="2000" dirty="0">
                <a:effectLst/>
                <a:ea typeface="Calibri" panose="020F0502020204030204" pitchFamily="34" charset="0"/>
                <a:cs typeface="Arial" panose="020B0604020202020204" pitchFamily="34" charset="0"/>
              </a:rPr>
              <a:t>, </a:t>
            </a:r>
            <a:r>
              <a:rPr lang="en-US" sz="2000" i="1" dirty="0">
                <a:effectLst/>
                <a:ea typeface="Calibri" panose="020F0502020204030204" pitchFamily="34" charset="0"/>
                <a:cs typeface="Arial" panose="020B0604020202020204" pitchFamily="34" charset="0"/>
              </a:rPr>
              <a:t>71</a:t>
            </a:r>
            <a:r>
              <a:rPr lang="en-US" sz="2000" dirty="0">
                <a:effectLst/>
                <a:ea typeface="Calibri" panose="020F0502020204030204" pitchFamily="34" charset="0"/>
                <a:cs typeface="Arial" panose="020B0604020202020204" pitchFamily="34" charset="0"/>
              </a:rPr>
              <a:t>(suppl 4), 1724–1731. </a:t>
            </a:r>
            <a:r>
              <a:rPr lang="en-US" sz="2000" u="sng" dirty="0">
                <a:solidFill>
                  <a:srgbClr val="0563C1"/>
                </a:solidFill>
                <a:effectLst/>
                <a:ea typeface="Calibri" panose="020F0502020204030204" pitchFamily="34" charset="0"/>
                <a:cs typeface="Arial" panose="020B0604020202020204" pitchFamily="34" charset="0"/>
                <a:hlinkClick r:id="rId5"/>
              </a:rPr>
              <a:t>https://doi.org/10.1590/0034-7167-2017-0041</a:t>
            </a:r>
            <a:endParaRPr lang="en-US" sz="2000" dirty="0">
              <a:effectLst/>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2000" dirty="0">
              <a:effectLst/>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Roy, D., Gasquoine, S., Caldwell, S., &amp; Nash, D. (2015). Health professional and family perceptions of post-stroke information. </a:t>
            </a:r>
            <a:r>
              <a:rPr lang="en-US" sz="2000" i="1" dirty="0">
                <a:effectLst/>
                <a:ea typeface="Calibri" panose="020F0502020204030204" pitchFamily="34" charset="0"/>
                <a:cs typeface="Arial" panose="020B0604020202020204" pitchFamily="34" charset="0"/>
              </a:rPr>
              <a:t>Nursing Praxis in New Zealand</a:t>
            </a:r>
            <a:r>
              <a:rPr lang="en-US" sz="2000" dirty="0">
                <a:effectLst/>
                <a:ea typeface="Calibri" panose="020F0502020204030204" pitchFamily="34" charset="0"/>
                <a:cs typeface="Arial" panose="020B0604020202020204" pitchFamily="34" charset="0"/>
              </a:rPr>
              <a:t>, </a:t>
            </a:r>
            <a:r>
              <a:rPr lang="en-US" sz="2000" i="1" dirty="0">
                <a:effectLst/>
                <a:ea typeface="Calibri" panose="020F0502020204030204" pitchFamily="34" charset="0"/>
                <a:cs typeface="Arial" panose="020B0604020202020204" pitchFamily="34" charset="0"/>
              </a:rPr>
              <a:t>31</a:t>
            </a:r>
            <a:r>
              <a:rPr lang="en-US" sz="2000" dirty="0">
                <a:effectLst/>
                <a:ea typeface="Calibri" panose="020F0502020204030204" pitchFamily="34" charset="0"/>
                <a:cs typeface="Arial" panose="020B0604020202020204" pitchFamily="34" charset="0"/>
              </a:rPr>
              <a:t>(2), 7–24. </a:t>
            </a:r>
            <a:r>
              <a:rPr lang="en-US" sz="2000" u="sng" dirty="0">
                <a:solidFill>
                  <a:srgbClr val="0563C1"/>
                </a:solidFill>
                <a:effectLst/>
                <a:ea typeface="Calibri" panose="020F0502020204030204" pitchFamily="34" charset="0"/>
                <a:cs typeface="Arial" panose="020B0604020202020204" pitchFamily="34" charset="0"/>
                <a:hlinkClick r:id="rId6"/>
              </a:rPr>
              <a:t>https://doi.org/10.36951/ngpxnz.2015.004</a:t>
            </a:r>
            <a:endParaRPr lang="en-US" sz="2000" dirty="0">
              <a:effectLst/>
              <a:ea typeface="Calibri" panose="020F0502020204030204" pitchFamily="34" charset="0"/>
              <a:cs typeface="Arial" panose="020B0604020202020204" pitchFamily="34" charset="0"/>
            </a:endParaRPr>
          </a:p>
          <a:p>
            <a:endParaRPr lang="en-US" sz="2000" dirty="0">
              <a:effectLst/>
              <a:ea typeface="Calibri" panose="020F0502020204030204" pitchFamily="34" charset="0"/>
              <a:cs typeface="Arial" panose="020B0604020202020204" pitchFamily="34" charset="0"/>
            </a:endParaRPr>
          </a:p>
          <a:p>
            <a:r>
              <a:rPr lang="en-US" sz="2000" dirty="0">
                <a:effectLst/>
                <a:ea typeface="Calibri" panose="020F0502020204030204" pitchFamily="34" charset="0"/>
                <a:cs typeface="Arial" panose="020B0604020202020204" pitchFamily="34" charset="0"/>
              </a:rPr>
              <a:t>Tsao, C. W., Aday, A. W., Almarzooq, Z. I., Alonso, A., Beaton, A. Z., Bittencourt, M. S., Boehme, A. K., Buxton, A. E., Carson, A. P., Commodore-Mensah, Y., Elkind, M. S. V., Evenson, K. R., Eze-Nliam, C., Ferguson, J. F., Generoso, G., Ho, J. E., Kalani, R., Khan, S. S., Kissela, B. M., … Martin, S. S. (2022). Heart disease and stroke statistics—2022 update: A report from the American Heart Association. </a:t>
            </a:r>
            <a:r>
              <a:rPr lang="en-US" sz="2000" i="1" dirty="0">
                <a:effectLst/>
                <a:ea typeface="Calibri" panose="020F0502020204030204" pitchFamily="34" charset="0"/>
                <a:cs typeface="Arial" panose="020B0604020202020204" pitchFamily="34" charset="0"/>
              </a:rPr>
              <a:t>Circulation</a:t>
            </a:r>
            <a:r>
              <a:rPr lang="en-US" sz="2000" dirty="0">
                <a:effectLst/>
                <a:ea typeface="Calibri" panose="020F0502020204030204" pitchFamily="34" charset="0"/>
                <a:cs typeface="Arial" panose="020B0604020202020204" pitchFamily="34" charset="0"/>
              </a:rPr>
              <a:t>, </a:t>
            </a:r>
            <a:r>
              <a:rPr lang="en-US" sz="2000" i="1" dirty="0">
                <a:effectLst/>
                <a:ea typeface="Calibri" panose="020F0502020204030204" pitchFamily="34" charset="0"/>
                <a:cs typeface="Arial" panose="020B0604020202020204" pitchFamily="34" charset="0"/>
              </a:rPr>
              <a:t>145</a:t>
            </a:r>
            <a:r>
              <a:rPr lang="en-US" sz="2000" dirty="0">
                <a:effectLst/>
                <a:ea typeface="Calibri" panose="020F0502020204030204" pitchFamily="34" charset="0"/>
                <a:cs typeface="Arial" panose="020B0604020202020204" pitchFamily="34" charset="0"/>
              </a:rPr>
              <a:t>(8). </a:t>
            </a:r>
            <a:r>
              <a:rPr lang="en-US" sz="2000" u="sng" dirty="0">
                <a:solidFill>
                  <a:srgbClr val="0563C1"/>
                </a:solidFill>
                <a:effectLst/>
                <a:ea typeface="Calibri" panose="020F0502020204030204" pitchFamily="34" charset="0"/>
                <a:cs typeface="Arial" panose="020B0604020202020204" pitchFamily="34" charset="0"/>
                <a:hlinkClick r:id="rId7"/>
              </a:rPr>
              <a:t>https://doi.org/10.1161/cir.0000000000001052</a:t>
            </a:r>
            <a:r>
              <a:rPr lang="en-US" sz="2000" dirty="0">
                <a:effectLst/>
                <a:cs typeface="Arial" panose="020B0604020202020204" pitchFamily="34" charset="0"/>
              </a:rPr>
              <a:t> </a:t>
            </a:r>
            <a:endParaRPr lang="en-US" sz="2000" dirty="0">
              <a:effectLst/>
              <a:ea typeface="Calibri" panose="020F0502020204030204" pitchFamily="34" charset="0"/>
              <a:cs typeface="Arial" panose="020B0604020202020204" pitchFamily="34" charset="0"/>
            </a:endParaRPr>
          </a:p>
        </p:txBody>
      </p:sp>
      <p:sp>
        <p:nvSpPr>
          <p:cNvPr id="5" name="TextBox 4"/>
          <p:cNvSpPr txBox="1"/>
          <p:nvPr/>
        </p:nvSpPr>
        <p:spPr>
          <a:xfrm>
            <a:off x="561774" y="15580916"/>
            <a:ext cx="14335762" cy="6463308"/>
          </a:xfrm>
          <a:prstGeom prst="rect">
            <a:avLst/>
          </a:prstGeom>
          <a:noFill/>
        </p:spPr>
        <p:txBody>
          <a:bodyPr wrap="square" rtlCol="0">
            <a:spAutoFit/>
          </a:bodyPr>
          <a:lstStyle/>
          <a:p>
            <a:pPr marL="342900" indent="-342900">
              <a:buFont typeface="Arial" charset="0"/>
              <a:buChar char="•"/>
            </a:pPr>
            <a:r>
              <a:rPr lang="en-US" sz="2300" dirty="0"/>
              <a:t>This qualitative study utilized in-depth interviews with individuals with stroke regarding their experiences in acute rehabilitation and their perceptions of post-stroke patient education.</a:t>
            </a:r>
          </a:p>
          <a:p>
            <a:pPr marL="342900" indent="-342900">
              <a:buFont typeface="Arial" charset="0"/>
              <a:buChar char="•"/>
            </a:pPr>
            <a:endParaRPr lang="en-US" sz="2300" dirty="0"/>
          </a:p>
          <a:p>
            <a:pPr marL="342900" indent="-342900">
              <a:buFont typeface="Arial" charset="0"/>
              <a:buChar char="•"/>
            </a:pPr>
            <a:r>
              <a:rPr lang="en-US" sz="2300" dirty="0"/>
              <a:t>Interviews were ~25-30 minutes long and examined participants’ perceptions of the most valuable information received, information not received but needed, and what they would change about the education procedure that was delivered in the acute phase. </a:t>
            </a:r>
          </a:p>
          <a:p>
            <a:endParaRPr lang="en-US" sz="2300" dirty="0"/>
          </a:p>
          <a:p>
            <a:pPr marL="342900" indent="-342900">
              <a:buFont typeface="Arial" charset="0"/>
              <a:buChar char="•"/>
            </a:pPr>
            <a:r>
              <a:rPr lang="en-US" sz="2300" dirty="0"/>
              <a:t>Participants had to be 18 years or older, had experienced one or more strokes at least 6 months prior to enrolling in the study, had no expressive or comprehensive difficulties, and received inpatient rehabilitation. </a:t>
            </a:r>
          </a:p>
          <a:p>
            <a:endParaRPr lang="en-US" sz="2300" dirty="0"/>
          </a:p>
          <a:p>
            <a:pPr marL="342900" indent="-342900">
              <a:buFont typeface="Arial" charset="0"/>
              <a:buChar char="•"/>
            </a:pPr>
            <a:r>
              <a:rPr lang="en-US" sz="2300" dirty="0"/>
              <a:t>Participants were recruited through databases of subjects who participated in previous studies conducted by the faculty mentor of this project, referrals from occupational therapists and case managers of UAB’s SRC, and stroke support/community groups.</a:t>
            </a:r>
          </a:p>
          <a:p>
            <a:endParaRPr lang="en-US" sz="2300" dirty="0"/>
          </a:p>
          <a:p>
            <a:pPr marL="342900" indent="-342900">
              <a:buFont typeface="Arial" charset="0"/>
              <a:buChar char="•"/>
            </a:pPr>
            <a:r>
              <a:rPr lang="en-US" sz="2300" dirty="0"/>
              <a:t>If eligible, participants were screened via phone call and interviewed via HIPAA compliant Zoom that was recorded and transcribed verbatim to be analyzed using thematic analysis.</a:t>
            </a:r>
          </a:p>
          <a:p>
            <a:pPr marL="342900" indent="-342900">
              <a:buFont typeface="Arial" charset="0"/>
              <a:buChar char="•"/>
            </a:pPr>
            <a:endParaRPr lang="en-US" sz="2300" dirty="0"/>
          </a:p>
          <a:p>
            <a:pPr marL="342900" indent="-342900">
              <a:buFont typeface="Arial" charset="0"/>
              <a:buChar char="•"/>
            </a:pPr>
            <a:r>
              <a:rPr lang="en-US" sz="2300" dirty="0"/>
              <a:t>A sample of 6 participants were interviewed and included in the study. </a:t>
            </a:r>
          </a:p>
        </p:txBody>
      </p:sp>
      <p:sp>
        <p:nvSpPr>
          <p:cNvPr id="11" name="TextBox 10"/>
          <p:cNvSpPr txBox="1"/>
          <p:nvPr/>
        </p:nvSpPr>
        <p:spPr>
          <a:xfrm>
            <a:off x="16421100" y="8137811"/>
            <a:ext cx="7543800" cy="438582"/>
          </a:xfrm>
          <a:prstGeom prst="rect">
            <a:avLst/>
          </a:prstGeom>
          <a:noFill/>
        </p:spPr>
        <p:txBody>
          <a:bodyPr wrap="square" rtlCol="0">
            <a:spAutoFit/>
          </a:bodyPr>
          <a:lstStyle/>
          <a:p>
            <a:r>
              <a:rPr lang="en-US" sz="2250" b="1" dirty="0"/>
              <a:t>Figure 1: </a:t>
            </a:r>
            <a:r>
              <a:rPr lang="en-US" sz="2250" dirty="0"/>
              <a:t>Thematic Analysis</a:t>
            </a:r>
          </a:p>
        </p:txBody>
      </p:sp>
      <p:sp>
        <p:nvSpPr>
          <p:cNvPr id="22" name="Rectangle 21">
            <a:extLst>
              <a:ext uri="{FF2B5EF4-FFF2-40B4-BE49-F238E27FC236}">
                <a16:creationId xmlns:a16="http://schemas.microsoft.com/office/drawing/2014/main" id="{09C99A73-D739-30F1-F2B7-C2E9B3B224CC}"/>
              </a:ext>
            </a:extLst>
          </p:cNvPr>
          <p:cNvSpPr/>
          <p:nvPr/>
        </p:nvSpPr>
        <p:spPr>
          <a:xfrm>
            <a:off x="15149512" y="6313933"/>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continued</a:t>
            </a:r>
          </a:p>
        </p:txBody>
      </p:sp>
      <p:sp>
        <p:nvSpPr>
          <p:cNvPr id="13" name="TextBox 12"/>
          <p:cNvSpPr txBox="1"/>
          <p:nvPr/>
        </p:nvSpPr>
        <p:spPr>
          <a:xfrm>
            <a:off x="15459890" y="24977945"/>
            <a:ext cx="13733464" cy="2308324"/>
          </a:xfrm>
          <a:prstGeom prst="rect">
            <a:avLst/>
          </a:prstGeom>
          <a:noFill/>
        </p:spPr>
        <p:txBody>
          <a:bodyPr wrap="square" rtlCol="0">
            <a:spAutoFit/>
          </a:bodyPr>
          <a:lstStyle/>
          <a:p>
            <a:endParaRPr lang="en-US" sz="2400" dirty="0"/>
          </a:p>
          <a:p>
            <a:endParaRPr lang="en-US" sz="2400" dirty="0"/>
          </a:p>
          <a:p>
            <a:endParaRPr lang="en-US" sz="2400" dirty="0"/>
          </a:p>
          <a:p>
            <a:endParaRPr lang="en-US" sz="2400" dirty="0"/>
          </a:p>
          <a:p>
            <a:endParaRPr lang="en-US" sz="2400" dirty="0"/>
          </a:p>
          <a:p>
            <a:endParaRPr lang="en-US" sz="2400" dirty="0"/>
          </a:p>
        </p:txBody>
      </p:sp>
      <p:sp>
        <p:nvSpPr>
          <p:cNvPr id="12" name="TextBox 11">
            <a:extLst>
              <a:ext uri="{FF2B5EF4-FFF2-40B4-BE49-F238E27FC236}">
                <a16:creationId xmlns:a16="http://schemas.microsoft.com/office/drawing/2014/main" id="{C611275C-0327-E9C0-D677-951BC7BE233D}"/>
              </a:ext>
            </a:extLst>
          </p:cNvPr>
          <p:cNvSpPr txBox="1"/>
          <p:nvPr/>
        </p:nvSpPr>
        <p:spPr>
          <a:xfrm>
            <a:off x="29565600" y="15165418"/>
            <a:ext cx="14258109" cy="3647152"/>
          </a:xfrm>
          <a:prstGeom prst="rect">
            <a:avLst/>
          </a:prstGeom>
          <a:noFill/>
        </p:spPr>
        <p:txBody>
          <a:bodyPr wrap="square" rtlCol="0">
            <a:spAutoFit/>
          </a:bodyPr>
          <a:lstStyle/>
          <a:p>
            <a:endParaRPr lang="en-US" sz="2400" dirty="0"/>
          </a:p>
          <a:p>
            <a:pPr marL="342900" indent="-342900">
              <a:buFont typeface="Arial" charset="0"/>
              <a:buChar char="•"/>
            </a:pPr>
            <a:r>
              <a:rPr lang="en-US" sz="2300" dirty="0"/>
              <a:t>Education is not a one-size-fits-all. Needs and priorities vary from person to person and over time.</a:t>
            </a:r>
          </a:p>
          <a:p>
            <a:pPr marL="342900" indent="-342900">
              <a:buFont typeface="Arial" charset="0"/>
              <a:buChar char="•"/>
            </a:pPr>
            <a:endParaRPr lang="en-US" sz="2300" dirty="0"/>
          </a:p>
          <a:p>
            <a:pPr marL="342900" indent="-342900">
              <a:buFont typeface="Arial" charset="0"/>
              <a:buChar char="•"/>
            </a:pPr>
            <a:r>
              <a:rPr lang="en-US" sz="2300" dirty="0"/>
              <a:t>Comprehensive post-stroke education should be tailored to include:</a:t>
            </a:r>
          </a:p>
          <a:p>
            <a:pPr marL="476250" lvl="1" indent="317500">
              <a:buFont typeface="Arial" charset="0"/>
              <a:buChar char="•"/>
            </a:pPr>
            <a:r>
              <a:rPr lang="en-US" sz="2300" dirty="0"/>
              <a:t>patient concerns and knowledge during each encounter</a:t>
            </a:r>
          </a:p>
          <a:p>
            <a:pPr marL="476250" lvl="1" indent="317500">
              <a:buFont typeface="Arial" charset="0"/>
              <a:buChar char="•"/>
            </a:pPr>
            <a:r>
              <a:rPr lang="en-US" sz="2300" dirty="0"/>
              <a:t>preferences in learning style and health literacy to meet learning needs and ensure increased understanding</a:t>
            </a:r>
          </a:p>
          <a:p>
            <a:pPr marL="476250" lvl="1" indent="317500">
              <a:buFont typeface="Arial" charset="0"/>
              <a:buChar char="•"/>
            </a:pPr>
            <a:r>
              <a:rPr lang="en-US" sz="2300" dirty="0"/>
              <a:t>patient’s and/or family’s mental and emotional status to determine appropriate time for educational delivery</a:t>
            </a:r>
          </a:p>
          <a:p>
            <a:pPr marL="476250" lvl="1" indent="317500">
              <a:buFont typeface="Arial" charset="0"/>
              <a:buChar char="•"/>
            </a:pPr>
            <a:r>
              <a:rPr lang="en-US" sz="2300" dirty="0"/>
              <a:t>reiterations of information and inclusion of family/caregivers throughout recovery to optimize retention</a:t>
            </a:r>
          </a:p>
        </p:txBody>
      </p:sp>
      <p:sp>
        <p:nvSpPr>
          <p:cNvPr id="14" name="TextBox 13">
            <a:extLst>
              <a:ext uri="{FF2B5EF4-FFF2-40B4-BE49-F238E27FC236}">
                <a16:creationId xmlns:a16="http://schemas.microsoft.com/office/drawing/2014/main" id="{58416E9D-085B-1BFE-A2DA-FEE888F0902C}"/>
              </a:ext>
            </a:extLst>
          </p:cNvPr>
          <p:cNvSpPr txBox="1"/>
          <p:nvPr/>
        </p:nvSpPr>
        <p:spPr>
          <a:xfrm>
            <a:off x="29565601" y="8139612"/>
            <a:ext cx="13894594" cy="5401479"/>
          </a:xfrm>
          <a:prstGeom prst="rect">
            <a:avLst/>
          </a:prstGeom>
          <a:noFill/>
        </p:spPr>
        <p:txBody>
          <a:bodyPr wrap="square" rtlCol="0">
            <a:spAutoFit/>
          </a:bodyPr>
          <a:lstStyle/>
          <a:p>
            <a:pPr marL="342900" indent="-342900">
              <a:buFont typeface="Arial" charset="0"/>
              <a:buChar char="•"/>
            </a:pPr>
            <a:r>
              <a:rPr lang="en-US" sz="2300" dirty="0">
                <a:solidFill>
                  <a:srgbClr val="000000"/>
                </a:solidFill>
                <a:ea typeface="Times New Roman" panose="02020603050405020304" pitchFamily="18" charset="0"/>
                <a:cs typeface="Arial" panose="020B0604020202020204" pitchFamily="34" charset="0"/>
              </a:rPr>
              <a:t>S</a:t>
            </a:r>
            <a:r>
              <a:rPr lang="en-US" sz="2300" dirty="0">
                <a:solidFill>
                  <a:srgbClr val="000000"/>
                </a:solidFill>
                <a:effectLst/>
                <a:ea typeface="Times New Roman" panose="02020603050405020304" pitchFamily="18" charset="0"/>
                <a:cs typeface="Arial" panose="020B0604020202020204" pitchFamily="34" charset="0"/>
              </a:rPr>
              <a:t>troke survivors in the acute phase of recovery often feel overwhelmed following a stroke, and understanding education can be challenging or even impossible, resulting in the belief or feeling that they did not receive it at all.</a:t>
            </a:r>
          </a:p>
          <a:p>
            <a:pPr marL="342900" indent="-342900">
              <a:buFont typeface="Arial" charset="0"/>
              <a:buChar char="•"/>
            </a:pPr>
            <a:endParaRPr lang="en-US" sz="2300" dirty="0">
              <a:solidFill>
                <a:srgbClr val="000000"/>
              </a:solidFill>
              <a:cs typeface="Arial" panose="020B0604020202020204" pitchFamily="34" charset="0"/>
            </a:endParaRPr>
          </a:p>
          <a:p>
            <a:pPr marL="342900" indent="-342900">
              <a:buFont typeface="Arial" charset="0"/>
              <a:buChar char="•"/>
            </a:pPr>
            <a:r>
              <a:rPr lang="en-US" sz="2300" dirty="0">
                <a:solidFill>
                  <a:srgbClr val="000000"/>
                </a:solidFill>
                <a:effectLst/>
                <a:ea typeface="Times New Roman" panose="02020603050405020304" pitchFamily="18" charset="0"/>
                <a:cs typeface="Arial" panose="020B0604020202020204" pitchFamily="34" charset="0"/>
              </a:rPr>
              <a:t>While it is vital to still include patients in the education process to prevent feelings of fear and dismissal, including caregivers and family members is important to ensure information retention and avert the feeling of not receiving enough. </a:t>
            </a:r>
            <a:endParaRPr lang="en-US" sz="2300" dirty="0">
              <a:cs typeface="Arial" panose="020B0604020202020204" pitchFamily="34" charset="0"/>
            </a:endParaRPr>
          </a:p>
          <a:p>
            <a:pPr marL="342900" indent="-342900">
              <a:buFont typeface="Arial" charset="0"/>
              <a:buChar char="•"/>
            </a:pPr>
            <a:endParaRPr lang="en-US" sz="2300" dirty="0"/>
          </a:p>
          <a:p>
            <a:pPr marL="342900" indent="-342900">
              <a:buFont typeface="Arial" charset="0"/>
              <a:buChar char="•"/>
            </a:pPr>
            <a:r>
              <a:rPr lang="en-US" sz="2300" dirty="0"/>
              <a:t>This study provides occupational therapists and other healthcare </a:t>
            </a:r>
            <a:r>
              <a:rPr lang="en-US" sz="2300" dirty="0">
                <a:cs typeface="Arial" panose="020B0604020202020204" pitchFamily="34" charset="0"/>
              </a:rPr>
              <a:t>providers </a:t>
            </a:r>
            <a:r>
              <a:rPr lang="en-US" sz="2300" kern="0" dirty="0">
                <a:effectLst/>
                <a:ea typeface="Calibri" panose="020F0502020204030204" pitchFamily="34" charset="0"/>
                <a:cs typeface="Arial" panose="020B0604020202020204" pitchFamily="34" charset="0"/>
              </a:rPr>
              <a:t>insight to the gaps that exist between healthcare professionals’ understanding of effective post-stroke education versus their actual implementation of the education and alternatively more effective strategies to deliver education. </a:t>
            </a:r>
            <a:endParaRPr lang="en-US" sz="2300" kern="0" dirty="0">
              <a:ea typeface="Calibri" panose="020F0502020204030204" pitchFamily="34" charset="0"/>
              <a:cs typeface="Arial" panose="020B0604020202020204" pitchFamily="34" charset="0"/>
            </a:endParaRPr>
          </a:p>
          <a:p>
            <a:pPr marL="342900" indent="-342900">
              <a:buFont typeface="Arial" charset="0"/>
              <a:buChar char="•"/>
            </a:pPr>
            <a:endParaRPr lang="en-US" sz="2300" kern="0" dirty="0">
              <a:cs typeface="Arial" panose="020B0604020202020204" pitchFamily="34" charset="0"/>
            </a:endParaRPr>
          </a:p>
          <a:p>
            <a:pPr marL="342900" indent="-342900">
              <a:buFont typeface="Arial" charset="0"/>
              <a:buChar char="•"/>
            </a:pPr>
            <a:endParaRPr lang="en-US" sz="2300" kern="0" dirty="0">
              <a:cs typeface="Arial" panose="020B0604020202020204" pitchFamily="34" charset="0"/>
            </a:endParaRPr>
          </a:p>
          <a:p>
            <a:pPr marL="342900" indent="-342900">
              <a:buFont typeface="Arial" charset="0"/>
              <a:buChar char="•"/>
            </a:pPr>
            <a:r>
              <a:rPr lang="en-US" sz="2300" dirty="0">
                <a:solidFill>
                  <a:srgbClr val="000000"/>
                </a:solidFill>
                <a:ea typeface="Calibri" panose="020F0502020204030204" pitchFamily="34" charset="0"/>
                <a:cs typeface="Arial" panose="020B0604020202020204" pitchFamily="34" charset="0"/>
              </a:rPr>
              <a:t>R</a:t>
            </a:r>
            <a:r>
              <a:rPr lang="en-US" sz="2300" dirty="0">
                <a:solidFill>
                  <a:srgbClr val="000000"/>
                </a:solidFill>
                <a:effectLst/>
                <a:ea typeface="Calibri" panose="020F0502020204030204" pitchFamily="34" charset="0"/>
                <a:cs typeface="Arial" panose="020B0604020202020204" pitchFamily="34" charset="0"/>
              </a:rPr>
              <a:t>esults of this study yield substantial implications </a:t>
            </a:r>
            <a:r>
              <a:rPr lang="en-US" sz="2300" kern="0" dirty="0">
                <a:effectLst/>
                <a:ea typeface="Calibri" panose="020F0502020204030204" pitchFamily="34" charset="0"/>
                <a:cs typeface="Arial" panose="020B0604020202020204" pitchFamily="34" charset="0"/>
              </a:rPr>
              <a:t>for tailoring education to develop higher-quality post-stroke patient education that better promotes health management and recovery. </a:t>
            </a:r>
          </a:p>
        </p:txBody>
      </p:sp>
      <p:graphicFrame>
        <p:nvGraphicFramePr>
          <p:cNvPr id="18" name="Diagram 17">
            <a:extLst>
              <a:ext uri="{FF2B5EF4-FFF2-40B4-BE49-F238E27FC236}">
                <a16:creationId xmlns:a16="http://schemas.microsoft.com/office/drawing/2014/main" id="{2ACD81CE-0228-38A0-E1B3-D501B8BAF441}"/>
              </a:ext>
            </a:extLst>
          </p:cNvPr>
          <p:cNvGraphicFramePr/>
          <p:nvPr>
            <p:extLst>
              <p:ext uri="{D42A27DB-BD31-4B8C-83A1-F6EECF244321}">
                <p14:modId xmlns:p14="http://schemas.microsoft.com/office/powerpoint/2010/main" val="2521399000"/>
              </p:ext>
            </p:extLst>
          </p:nvPr>
        </p:nvGraphicFramePr>
        <p:xfrm>
          <a:off x="20193000" y="8294864"/>
          <a:ext cx="6828984" cy="628957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TextBox 8">
            <a:extLst>
              <a:ext uri="{FF2B5EF4-FFF2-40B4-BE49-F238E27FC236}">
                <a16:creationId xmlns:a16="http://schemas.microsoft.com/office/drawing/2014/main" id="{6FE415CA-E637-DA2A-015B-08F59CCAD521}"/>
              </a:ext>
            </a:extLst>
          </p:cNvPr>
          <p:cNvSpPr txBox="1"/>
          <p:nvPr/>
        </p:nvSpPr>
        <p:spPr>
          <a:xfrm>
            <a:off x="15285720" y="24872028"/>
            <a:ext cx="13885863" cy="5970865"/>
          </a:xfrm>
          <a:prstGeom prst="rect">
            <a:avLst/>
          </a:prstGeom>
          <a:noFill/>
        </p:spPr>
        <p:txBody>
          <a:bodyPr wrap="square" rtlCol="0">
            <a:spAutoFit/>
          </a:bodyPr>
          <a:lstStyle/>
          <a:p>
            <a:pPr marL="342900" indent="-342900">
              <a:buFont typeface="Arial" charset="0"/>
              <a:buChar char="•"/>
            </a:pPr>
            <a:r>
              <a:rPr lang="en-US" sz="2400" dirty="0">
                <a:solidFill>
                  <a:srgbClr val="000000"/>
                </a:solidFill>
                <a:effectLst/>
                <a:ea typeface="Calibri" panose="020F0502020204030204" pitchFamily="34" charset="0"/>
                <a:cs typeface="Arial" panose="020B0604020202020204" pitchFamily="34" charset="0"/>
              </a:rPr>
              <a:t>Results of this study are supported by existing literature </a:t>
            </a:r>
            <a:r>
              <a:rPr lang="en-US" sz="2400" dirty="0">
                <a:effectLst/>
                <a:ea typeface="Calibri" panose="020F0502020204030204" pitchFamily="34" charset="0"/>
                <a:cs typeface="Arial" panose="020B0604020202020204" pitchFamily="34" charset="0"/>
              </a:rPr>
              <a:t>demonstrating the need for improvement in the practice of implementing post-stroke education.</a:t>
            </a:r>
          </a:p>
          <a:p>
            <a:endParaRPr lang="en-US" sz="2400" dirty="0">
              <a:solidFill>
                <a:srgbClr val="000000"/>
              </a:solidFill>
              <a:effectLst/>
              <a:ea typeface="Calibri" panose="020F0502020204030204" pitchFamily="34" charset="0"/>
              <a:cs typeface="Arial" panose="020B0604020202020204" pitchFamily="34" charset="0"/>
            </a:endParaRPr>
          </a:p>
          <a:p>
            <a:pPr marL="342900" indent="-342900">
              <a:buFont typeface="Arial" charset="0"/>
              <a:buChar char="•"/>
            </a:pPr>
            <a:r>
              <a:rPr lang="en-US" sz="2400" dirty="0">
                <a:solidFill>
                  <a:srgbClr val="000000"/>
                </a:solidFill>
                <a:ea typeface="Calibri" panose="020F0502020204030204" pitchFamily="34" charset="0"/>
                <a:cs typeface="Arial" panose="020B0604020202020204" pitchFamily="34" charset="0"/>
              </a:rPr>
              <a:t>P</a:t>
            </a:r>
            <a:r>
              <a:rPr lang="en-US" sz="2400" dirty="0">
                <a:solidFill>
                  <a:srgbClr val="000000"/>
                </a:solidFill>
                <a:effectLst/>
                <a:ea typeface="Calibri" panose="020F0502020204030204" pitchFamily="34" charset="0"/>
                <a:cs typeface="Arial" panose="020B0604020202020204" pitchFamily="34" charset="0"/>
              </a:rPr>
              <a:t>erceptions of education that would have been valuable to receive varied based on priorities, the severity and ramifications of the stroke, and perceived needs during acute care</a:t>
            </a:r>
            <a:r>
              <a:rPr lang="en-US" sz="2400" dirty="0">
                <a:solidFill>
                  <a:srgbClr val="000000"/>
                </a:solidFill>
                <a:ea typeface="Calibri" panose="020F0502020204030204" pitchFamily="34" charset="0"/>
                <a:cs typeface="Arial" panose="020B0604020202020204" pitchFamily="34" charset="0"/>
              </a:rPr>
              <a:t>.</a:t>
            </a:r>
          </a:p>
          <a:p>
            <a:pPr marL="342900" indent="-342900">
              <a:buFont typeface="Arial" charset="0"/>
              <a:buChar char="•"/>
            </a:pPr>
            <a:endParaRPr lang="en-US" sz="2400" dirty="0">
              <a:solidFill>
                <a:srgbClr val="000000"/>
              </a:solidFill>
              <a:effectLst/>
              <a:ea typeface="Calibri" panose="020F0502020204030204" pitchFamily="34" charset="0"/>
              <a:cs typeface="Arial" panose="020B0604020202020204" pitchFamily="34" charset="0"/>
            </a:endParaRPr>
          </a:p>
          <a:p>
            <a:pPr marL="342900" indent="-342900">
              <a:buFont typeface="Arial" charset="0"/>
              <a:buChar char="•"/>
            </a:pPr>
            <a:r>
              <a:rPr lang="en-US" sz="2400" dirty="0">
                <a:effectLst/>
                <a:ea typeface="Calibri" panose="020F0502020204030204" pitchFamily="34" charset="0"/>
                <a:cs typeface="Arial" panose="020B0604020202020204" pitchFamily="34" charset="0"/>
              </a:rPr>
              <a:t>Variations in format preferences emphasize the importance of providers tailoring education procedures to meet the learning needs of the patient. </a:t>
            </a:r>
          </a:p>
          <a:p>
            <a:pPr marL="342900" indent="-342900">
              <a:buFont typeface="Arial" charset="0"/>
              <a:buChar char="•"/>
            </a:pPr>
            <a:endParaRPr lang="en-US" sz="2400" dirty="0">
              <a:ea typeface="Calibri" panose="020F0502020204030204" pitchFamily="34" charset="0"/>
              <a:cs typeface="Arial" panose="020B0604020202020204" pitchFamily="34" charset="0"/>
            </a:endParaRPr>
          </a:p>
          <a:p>
            <a:pPr marL="342900" indent="-342900">
              <a:buFont typeface="Arial" charset="0"/>
              <a:buChar char="•"/>
            </a:pPr>
            <a:r>
              <a:rPr lang="en-US" sz="2400" dirty="0">
                <a:effectLst/>
                <a:ea typeface="Times New Roman" panose="02020603050405020304" pitchFamily="18" charset="0"/>
                <a:cs typeface="Arial" panose="020B0604020202020204" pitchFamily="34" charset="0"/>
              </a:rPr>
              <a:t>Results revealed preferences for continuous education initiated by providers, such as a therapist </a:t>
            </a:r>
            <a:r>
              <a:rPr lang="en-US" sz="2300" dirty="0">
                <a:effectLst/>
                <a:ea typeface="Calibri" panose="020F0502020204030204" pitchFamily="34" charset="0"/>
                <a:cs typeface="Arial" panose="020B0604020202020204" pitchFamily="34" charset="0"/>
              </a:rPr>
              <a:t>due to spending more time with therapists during sessions, which led to feeling more comfortable and being able to ask more questions.</a:t>
            </a:r>
          </a:p>
          <a:p>
            <a:pPr marL="342900" indent="-342900">
              <a:buFont typeface="Arial" charset="0"/>
              <a:buChar char="•"/>
            </a:pPr>
            <a:endParaRPr lang="en-US" sz="2400" dirty="0">
              <a:effectLst/>
              <a:ea typeface="Calibri" panose="020F0502020204030204" pitchFamily="34" charset="0"/>
              <a:cs typeface="Arial" panose="020B0604020202020204" pitchFamily="34" charset="0"/>
            </a:endParaRPr>
          </a:p>
          <a:p>
            <a:pPr marL="342900" indent="-342900">
              <a:buFont typeface="Arial" charset="0"/>
              <a:buChar char="•"/>
            </a:pPr>
            <a:endParaRPr lang="en-US" sz="2400" dirty="0">
              <a:effectLst/>
              <a:ea typeface="Calibri" panose="020F0502020204030204" pitchFamily="34" charset="0"/>
              <a:cs typeface="Arial" panose="020B0604020202020204" pitchFamily="34" charset="0"/>
            </a:endParaRPr>
          </a:p>
          <a:p>
            <a:endParaRPr lang="en-US" sz="2400" dirty="0"/>
          </a:p>
          <a:p>
            <a:pPr marL="342900" indent="-342900">
              <a:buFont typeface="Arial" charset="0"/>
              <a:buChar char="•"/>
            </a:pPr>
            <a:endParaRPr lang="en-US" sz="2400" dirty="0"/>
          </a:p>
        </p:txBody>
      </p:sp>
      <p:sp>
        <p:nvSpPr>
          <p:cNvPr id="10" name="TextBox 9">
            <a:extLst>
              <a:ext uri="{FF2B5EF4-FFF2-40B4-BE49-F238E27FC236}">
                <a16:creationId xmlns:a16="http://schemas.microsoft.com/office/drawing/2014/main" id="{2F8F3C59-33CC-E840-4BF8-63A95FC50CE4}"/>
              </a:ext>
            </a:extLst>
          </p:cNvPr>
          <p:cNvSpPr txBox="1"/>
          <p:nvPr/>
        </p:nvSpPr>
        <p:spPr>
          <a:xfrm>
            <a:off x="5459257" y="28773958"/>
            <a:ext cx="8883871" cy="1261884"/>
          </a:xfrm>
          <a:prstGeom prst="rect">
            <a:avLst/>
          </a:prstGeom>
          <a:noFill/>
        </p:spPr>
        <p:txBody>
          <a:bodyPr wrap="square" rtlCol="0">
            <a:spAutoFit/>
          </a:bodyPr>
          <a:lstStyle/>
          <a:p>
            <a:r>
              <a:rPr lang="en-US" sz="1400" i="1" dirty="0">
                <a:effectLst/>
                <a:latin typeface="+mn-lt"/>
                <a:ea typeface="Calibri" panose="020F0502020204030204" pitchFamily="34" charset="0"/>
                <a:cs typeface="Arial" panose="020B0604020202020204" pitchFamily="34" charset="0"/>
              </a:rPr>
              <a:t>Note.</a:t>
            </a:r>
            <a:r>
              <a:rPr lang="en-US" sz="1400" dirty="0">
                <a:effectLst/>
                <a:latin typeface="+mn-lt"/>
                <a:ea typeface="Calibri" panose="020F0502020204030204" pitchFamily="34" charset="0"/>
                <a:cs typeface="Arial" panose="020B0604020202020204" pitchFamily="34" charset="0"/>
              </a:rPr>
              <a:t> N = 6. Percentages are rounded to the nearest whole number. OT = Occupational Therapy, PT = Physical Therapy, ST = Speech Therapy, ADLs = Activities of Daily Living.</a:t>
            </a:r>
          </a:p>
          <a:p>
            <a:endParaRPr lang="en-US" sz="2400" dirty="0"/>
          </a:p>
          <a:p>
            <a:pPr marL="342900" indent="-342900">
              <a:buFont typeface="Arial" charset="0"/>
              <a:buChar char="•"/>
            </a:pPr>
            <a:endParaRPr lang="en-US" sz="2400" dirty="0"/>
          </a:p>
        </p:txBody>
      </p:sp>
      <p:sp>
        <p:nvSpPr>
          <p:cNvPr id="21" name="TextBox 20">
            <a:extLst>
              <a:ext uri="{FF2B5EF4-FFF2-40B4-BE49-F238E27FC236}">
                <a16:creationId xmlns:a16="http://schemas.microsoft.com/office/drawing/2014/main" id="{0E53E792-D541-E141-A8B6-6FEF1AC8DB34}"/>
              </a:ext>
            </a:extLst>
          </p:cNvPr>
          <p:cNvSpPr txBox="1"/>
          <p:nvPr/>
        </p:nvSpPr>
        <p:spPr>
          <a:xfrm>
            <a:off x="15356341" y="14652625"/>
            <a:ext cx="13842811" cy="9341019"/>
          </a:xfrm>
          <a:prstGeom prst="rect">
            <a:avLst/>
          </a:prstGeom>
          <a:noFill/>
        </p:spPr>
        <p:txBody>
          <a:bodyPr wrap="square" rtlCol="0">
            <a:spAutoFit/>
          </a:bodyPr>
          <a:lstStyle/>
          <a:p>
            <a:r>
              <a:rPr lang="en-US" sz="2300" b="1" dirty="0"/>
              <a:t>Beneficial Education</a:t>
            </a:r>
            <a:endParaRPr lang="en-US" sz="2300" b="1" dirty="0">
              <a:effectLst/>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US" sz="2300" dirty="0"/>
              <a:t>16% most valued education regarding mobility (e.g., walking maneuvering, transfers) </a:t>
            </a:r>
          </a:p>
          <a:p>
            <a:pPr marL="342900" indent="-342900">
              <a:buFont typeface="Arial" panose="020B0604020202020204" pitchFamily="34" charset="0"/>
              <a:buChar char="•"/>
            </a:pPr>
            <a:r>
              <a:rPr lang="en-US" sz="2300" dirty="0"/>
              <a:t>33% most valued education regarding independence (e.g., activities of daily living, maneuvering a wheelchair, walking, performing any meaningful activity without assistance)</a:t>
            </a:r>
          </a:p>
          <a:p>
            <a:pPr marL="342900" indent="-342900">
              <a:buFont typeface="Arial" panose="020B0604020202020204" pitchFamily="34" charset="0"/>
              <a:buChar char="•"/>
            </a:pPr>
            <a:r>
              <a:rPr lang="en-US" sz="2300" dirty="0"/>
              <a:t>~4 participants had difficulty identifying beneficial education because of not receiving it themselves in acute care due to severity of stroke, time spent in ICU, and/or family members receiving it instead</a:t>
            </a:r>
          </a:p>
          <a:p>
            <a:pPr marL="342900" indent="-342900">
              <a:buFont typeface="Arial" panose="020B0604020202020204" pitchFamily="34" charset="0"/>
              <a:buChar char="•"/>
            </a:pPr>
            <a:endParaRPr lang="en-US" sz="2300" dirty="0"/>
          </a:p>
          <a:p>
            <a:r>
              <a:rPr lang="en-US" sz="2300" b="1" dirty="0"/>
              <a:t>Needed Education</a:t>
            </a:r>
          </a:p>
          <a:p>
            <a:pPr marL="342900" indent="-342900">
              <a:buFont typeface="Arial" charset="0"/>
              <a:buChar char="•"/>
            </a:pPr>
            <a:r>
              <a:rPr lang="en-US" sz="2300" dirty="0"/>
              <a:t>83% had unmet needs with the content of education</a:t>
            </a:r>
          </a:p>
          <a:p>
            <a:pPr marL="698500" lvl="1" indent="-317500">
              <a:buFont typeface="Arial" charset="0"/>
              <a:buChar char="•"/>
            </a:pPr>
            <a:r>
              <a:rPr lang="en-US" sz="2300" dirty="0"/>
              <a:t>needed more content regarding </a:t>
            </a:r>
            <a:r>
              <a:rPr lang="en-US" sz="2300" kern="0" dirty="0">
                <a:effectLst/>
                <a:ea typeface="Calibri" panose="020F0502020204030204" pitchFamily="34" charset="0"/>
                <a:cs typeface="Arial" panose="020B0604020202020204" pitchFamily="34" charset="0"/>
              </a:rPr>
              <a:t>general patient stroke education (</a:t>
            </a:r>
            <a:r>
              <a:rPr lang="en-US" sz="2300" kern="0" dirty="0">
                <a:ea typeface="Calibri" panose="020F0502020204030204" pitchFamily="34" charset="0"/>
                <a:cs typeface="Arial" panose="020B0604020202020204" pitchFamily="34" charset="0"/>
              </a:rPr>
              <a:t>e.g</a:t>
            </a:r>
            <a:r>
              <a:rPr lang="en-US" sz="2300" kern="0" dirty="0">
                <a:effectLst/>
                <a:ea typeface="Calibri" panose="020F0502020204030204" pitchFamily="34" charset="0"/>
                <a:cs typeface="Arial" panose="020B0604020202020204" pitchFamily="34" charset="0"/>
              </a:rPr>
              <a:t>., education given to the patient about their type of stroke, treatment, prevention, progression, and recovery) and mobility</a:t>
            </a:r>
            <a:endParaRPr lang="en-US" sz="2300" dirty="0"/>
          </a:p>
          <a:p>
            <a:pPr marL="342900" indent="-342900">
              <a:buFont typeface="Arial" charset="0"/>
              <a:buChar char="•"/>
            </a:pPr>
            <a:r>
              <a:rPr lang="en-US" sz="2300" dirty="0"/>
              <a:t>67% had unmet needs with the format (e.g., print, verbal, hands-on, technology/media)</a:t>
            </a:r>
          </a:p>
          <a:p>
            <a:pPr marL="698500" indent="-317500">
              <a:buFont typeface="Arial" charset="0"/>
              <a:buChar char="•"/>
            </a:pPr>
            <a:r>
              <a:rPr lang="en-US" sz="2300" kern="0" dirty="0">
                <a:effectLst/>
                <a:ea typeface="Calibri" panose="020F0502020204030204" pitchFamily="34" charset="0"/>
                <a:cs typeface="Arial" panose="020B0604020202020204" pitchFamily="34" charset="0"/>
              </a:rPr>
              <a:t>some preferred more hands-on education, others preferred more verbal education through the use of peer support groups, and one preferred more technology-based education</a:t>
            </a:r>
            <a:endParaRPr lang="en-US" sz="2300" dirty="0"/>
          </a:p>
          <a:p>
            <a:pPr marL="342900" indent="-342900">
              <a:buFont typeface="Arial" charset="0"/>
              <a:buChar char="•"/>
            </a:pPr>
            <a:r>
              <a:rPr lang="en-US" sz="2300" dirty="0"/>
              <a:t>50% had unmet needs with the preferred provider of education</a:t>
            </a:r>
          </a:p>
          <a:p>
            <a:pPr marL="698500" lvl="1" indent="-317500">
              <a:buFont typeface="Arial" charset="0"/>
              <a:buChar char="•"/>
            </a:pPr>
            <a:r>
              <a:rPr lang="en-US" sz="2300" dirty="0">
                <a:effectLst/>
                <a:ea typeface="Calibri" panose="020F0502020204030204" pitchFamily="34" charset="0"/>
                <a:cs typeface="Arial" panose="020B0604020202020204" pitchFamily="34" charset="0"/>
              </a:rPr>
              <a:t>common responses for preferred providers were therapist (e.g., occupational, physical, and/or speech) and doctor</a:t>
            </a:r>
            <a:endParaRPr lang="en-US" sz="2300" dirty="0"/>
          </a:p>
          <a:p>
            <a:pPr marL="342900" indent="-342900">
              <a:buFont typeface="Arial" charset="0"/>
              <a:buChar char="•"/>
            </a:pPr>
            <a:r>
              <a:rPr lang="en-US" sz="2300" dirty="0"/>
              <a:t>33% had unmet needs with the receiver of education (e.g., patient or family member)</a:t>
            </a:r>
          </a:p>
          <a:p>
            <a:pPr marL="698500" lvl="1" indent="-317500">
              <a:buFont typeface="Arial" charset="0"/>
              <a:buChar char="•"/>
            </a:pPr>
            <a:r>
              <a:rPr lang="en-US" sz="2300" kern="0" dirty="0">
                <a:ea typeface="Times New Roman" panose="02020603050405020304" pitchFamily="18" charset="0"/>
                <a:cs typeface="Arial" panose="020B0604020202020204" pitchFamily="34" charset="0"/>
              </a:rPr>
              <a:t>p</a:t>
            </a:r>
            <a:r>
              <a:rPr lang="en-US" sz="2300" kern="0" dirty="0">
                <a:effectLst/>
                <a:ea typeface="Times New Roman" panose="02020603050405020304" pitchFamily="18" charset="0"/>
                <a:cs typeface="Arial" panose="020B0604020202020204" pitchFamily="34" charset="0"/>
              </a:rPr>
              <a:t>articipants expressed that not receiving the education themselves led to feeling “scared” and “confused”</a:t>
            </a:r>
            <a:endParaRPr lang="en-US" sz="2300" dirty="0"/>
          </a:p>
          <a:p>
            <a:pPr marL="342900" indent="-342900">
              <a:buFont typeface="Arial" charset="0"/>
              <a:buChar char="•"/>
            </a:pPr>
            <a:r>
              <a:rPr lang="en-US" sz="2300" dirty="0"/>
              <a:t>33% had unmet needs with the preferred timing of educational delivery</a:t>
            </a:r>
          </a:p>
          <a:p>
            <a:pPr marL="698500" lvl="1" indent="-317500">
              <a:buFont typeface="Arial" charset="0"/>
              <a:buChar char="•"/>
            </a:pPr>
            <a:r>
              <a:rPr lang="en-US" sz="2300" kern="0" dirty="0">
                <a:ea typeface="Times New Roman" panose="02020603050405020304" pitchFamily="18" charset="0"/>
                <a:cs typeface="Arial" panose="020B0604020202020204" pitchFamily="34" charset="0"/>
              </a:rPr>
              <a:t>p</a:t>
            </a:r>
            <a:r>
              <a:rPr lang="en-US" sz="2300" kern="0" dirty="0">
                <a:effectLst/>
                <a:ea typeface="Times New Roman" panose="02020603050405020304" pitchFamily="18" charset="0"/>
                <a:cs typeface="Arial" panose="020B0604020202020204" pitchFamily="34" charset="0"/>
              </a:rPr>
              <a:t>articipants reported needing to receive education at a different time or more time to receive/understand it</a:t>
            </a:r>
            <a:endParaRPr lang="en-US" sz="2400" dirty="0"/>
          </a:p>
          <a:p>
            <a:endParaRPr lang="en-US" sz="2400" dirty="0"/>
          </a:p>
          <a:p>
            <a:pPr marL="762000" lvl="1" indent="-317500">
              <a:buFont typeface="Arial" panose="020B0604020202020204" pitchFamily="34" charset="0"/>
              <a:buChar char="•"/>
            </a:pPr>
            <a:endParaRPr lang="en-US" sz="2400" dirty="0"/>
          </a:p>
          <a:p>
            <a:pPr marL="2379663" lvl="1" indent="-342900">
              <a:buFont typeface="Arial" panose="020B0604020202020204" pitchFamily="34" charset="0"/>
              <a:buChar char="•"/>
            </a:pPr>
            <a:endParaRPr lang="en-US" sz="2400" dirty="0">
              <a:effectLst/>
              <a:ea typeface="Calibri" panose="020F0502020204030204" pitchFamily="34" charset="0"/>
              <a:cs typeface="Arial" panose="020B0604020202020204" pitchFamily="34" charset="0"/>
            </a:endParaRPr>
          </a:p>
        </p:txBody>
      </p:sp>
      <p:graphicFrame>
        <p:nvGraphicFramePr>
          <p:cNvPr id="24" name="Table 23">
            <a:extLst>
              <a:ext uri="{FF2B5EF4-FFF2-40B4-BE49-F238E27FC236}">
                <a16:creationId xmlns:a16="http://schemas.microsoft.com/office/drawing/2014/main" id="{A8CC2257-1318-8BA3-45AC-578EA1D16E6D}"/>
              </a:ext>
            </a:extLst>
          </p:cNvPr>
          <p:cNvGraphicFramePr>
            <a:graphicFrameLocks noGrp="1"/>
          </p:cNvGraphicFramePr>
          <p:nvPr>
            <p:extLst>
              <p:ext uri="{D42A27DB-BD31-4B8C-83A1-F6EECF244321}">
                <p14:modId xmlns:p14="http://schemas.microsoft.com/office/powerpoint/2010/main" val="2119990615"/>
              </p:ext>
            </p:extLst>
          </p:nvPr>
        </p:nvGraphicFramePr>
        <p:xfrm>
          <a:off x="5381144" y="24207269"/>
          <a:ext cx="8961984" cy="4566689"/>
        </p:xfrm>
        <a:graphic>
          <a:graphicData uri="http://schemas.openxmlformats.org/drawingml/2006/table">
            <a:tbl>
              <a:tblPr firstRow="1" firstCol="1" bandRow="1">
                <a:tableStyleId>{2D5ABB26-0587-4C30-8999-92F81FD0307C}</a:tableStyleId>
              </a:tblPr>
              <a:tblGrid>
                <a:gridCol w="3258991">
                  <a:extLst>
                    <a:ext uri="{9D8B030D-6E8A-4147-A177-3AD203B41FA5}">
                      <a16:colId xmlns:a16="http://schemas.microsoft.com/office/drawing/2014/main" val="2125641523"/>
                    </a:ext>
                  </a:extLst>
                </a:gridCol>
                <a:gridCol w="1730758">
                  <a:extLst>
                    <a:ext uri="{9D8B030D-6E8A-4147-A177-3AD203B41FA5}">
                      <a16:colId xmlns:a16="http://schemas.microsoft.com/office/drawing/2014/main" val="4202828367"/>
                    </a:ext>
                  </a:extLst>
                </a:gridCol>
                <a:gridCol w="1833489">
                  <a:extLst>
                    <a:ext uri="{9D8B030D-6E8A-4147-A177-3AD203B41FA5}">
                      <a16:colId xmlns:a16="http://schemas.microsoft.com/office/drawing/2014/main" val="4034615100"/>
                    </a:ext>
                  </a:extLst>
                </a:gridCol>
                <a:gridCol w="2138746">
                  <a:extLst>
                    <a:ext uri="{9D8B030D-6E8A-4147-A177-3AD203B41FA5}">
                      <a16:colId xmlns:a16="http://schemas.microsoft.com/office/drawing/2014/main" val="2142171896"/>
                    </a:ext>
                  </a:extLst>
                </a:gridCol>
              </a:tblGrid>
              <a:tr h="375345">
                <a:tc>
                  <a:txBody>
                    <a:bodyPr/>
                    <a:lstStyle/>
                    <a:p>
                      <a:pPr marL="0" marR="0">
                        <a:spcBef>
                          <a:spcPts val="0"/>
                        </a:spcBef>
                        <a:spcAft>
                          <a:spcPts val="0"/>
                        </a:spcAft>
                      </a:pPr>
                      <a:r>
                        <a:rPr lang="en-US" sz="1400" b="1" dirty="0">
                          <a:effectLst/>
                        </a:rPr>
                        <a:t>Sample Characteristics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rPr>
                        <a:t>n</a:t>
                      </a:r>
                    </a:p>
                    <a:p>
                      <a:pPr marL="0" marR="0" algn="ctr">
                        <a:spcBef>
                          <a:spcPts val="0"/>
                        </a:spcBef>
                        <a:spcAft>
                          <a:spcPts val="0"/>
                        </a:spcAft>
                      </a:pPr>
                      <a:r>
                        <a:rPr lang="en-US" sz="14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rPr>
                        <a:t>%</a:t>
                      </a:r>
                    </a:p>
                    <a:p>
                      <a:pPr marL="0" marR="0" algn="ctr">
                        <a:spcBef>
                          <a:spcPts val="0"/>
                        </a:spcBef>
                        <a:spcAft>
                          <a:spcPts val="0"/>
                        </a:spcAft>
                      </a:pPr>
                      <a:r>
                        <a:rPr lang="en-US" sz="14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rPr>
                        <a:t>Mean (range)</a:t>
                      </a:r>
                    </a:p>
                    <a:p>
                      <a:pPr marL="0" marR="0" algn="ctr">
                        <a:spcBef>
                          <a:spcPts val="0"/>
                        </a:spcBef>
                        <a:spcAft>
                          <a:spcPts val="0"/>
                        </a:spcAft>
                      </a:pPr>
                      <a:r>
                        <a:rPr lang="en-US" sz="14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611138"/>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Gender</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40262090"/>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Male / Female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 / 2</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 / 33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12553091"/>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Age (years)</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56 (49-66)</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697506285"/>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Stroke Type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332572035"/>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Ischemic</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2</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33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044995484"/>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Hemorrhagic</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50221868"/>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Affected Side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682085383"/>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Right / Left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3 / 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50 / 50</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066354464"/>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Time Since Stroke (years)</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8.7 (3-23)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07360136"/>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Received Acute Care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534111666"/>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In-State / Out-of-State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 / 2</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 / 33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800018609"/>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Services in Acute Care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411635742"/>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OT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07117258"/>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PT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71095343"/>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ST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567766116"/>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Other</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2</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33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317168296"/>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Received Inpatient Care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 </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86843241"/>
                  </a:ext>
                </a:extLst>
              </a:tr>
              <a:tr h="187673">
                <a:tc>
                  <a:txBody>
                    <a:bodyPr/>
                    <a:lstStyle/>
                    <a:p>
                      <a:pPr marL="0" marR="0">
                        <a:spcBef>
                          <a:spcPts val="0"/>
                        </a:spcBef>
                        <a:spcAft>
                          <a:spcPts val="0"/>
                        </a:spcAft>
                      </a:pPr>
                      <a:r>
                        <a:rPr lang="en-US" sz="1400" dirty="0">
                          <a:effectLst/>
                          <a:latin typeface="+mn-lt"/>
                          <a:cs typeface="Arial" panose="020B0604020202020204" pitchFamily="34" charset="0"/>
                        </a:rPr>
                        <a:t>  In-State / Out-of-State</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4 / 2</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67 / 33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831492286"/>
                  </a:ext>
                </a:extLst>
              </a:tr>
              <a:tr h="299489">
                <a:tc>
                  <a:txBody>
                    <a:bodyPr/>
                    <a:lstStyle/>
                    <a:p>
                      <a:pPr marL="0" marR="0">
                        <a:spcBef>
                          <a:spcPts val="0"/>
                        </a:spcBef>
                        <a:spcAft>
                          <a:spcPts val="0"/>
                        </a:spcAft>
                      </a:pPr>
                      <a:r>
                        <a:rPr lang="en-US" sz="1400" dirty="0">
                          <a:effectLst/>
                          <a:latin typeface="+mn-lt"/>
                          <a:cs typeface="Arial" panose="020B0604020202020204" pitchFamily="34" charset="0"/>
                        </a:rPr>
                        <a:t>Current Difficulty with ADLs</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5</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83</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mn-lt"/>
                          <a:cs typeface="Arial" panose="020B0604020202020204" pitchFamily="34" charset="0"/>
                        </a:rPr>
                        <a:t>-</a:t>
                      </a:r>
                      <a:endParaRPr lang="en-US" sz="1400" dirty="0">
                        <a:effectLst/>
                        <a:latin typeface="+mn-lt"/>
                        <a:ea typeface="Calibri" panose="020F0502020204030204" pitchFamily="34" charset="0"/>
                        <a:cs typeface="Arial" panose="020B0604020202020204" pitchFamily="34" charset="0"/>
                      </a:endParaRPr>
                    </a:p>
                  </a:txBody>
                  <a:tcPr marL="68580" marR="68580" marT="0" marB="0">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558045"/>
                  </a:ext>
                </a:extLst>
              </a:tr>
            </a:tbl>
          </a:graphicData>
        </a:graphic>
      </p:graphicFrame>
      <p:sp>
        <p:nvSpPr>
          <p:cNvPr id="26" name="TextBox 25">
            <a:extLst>
              <a:ext uri="{FF2B5EF4-FFF2-40B4-BE49-F238E27FC236}">
                <a16:creationId xmlns:a16="http://schemas.microsoft.com/office/drawing/2014/main" id="{28C576B9-2B61-CC63-92B5-0F35FD1DD654}"/>
              </a:ext>
            </a:extLst>
          </p:cNvPr>
          <p:cNvSpPr txBox="1"/>
          <p:nvPr/>
        </p:nvSpPr>
        <p:spPr>
          <a:xfrm>
            <a:off x="581025" y="24225823"/>
            <a:ext cx="4953000" cy="2646878"/>
          </a:xfrm>
          <a:prstGeom prst="rect">
            <a:avLst/>
          </a:prstGeom>
          <a:noFill/>
        </p:spPr>
        <p:txBody>
          <a:bodyPr wrap="square" rtlCol="0">
            <a:spAutoFit/>
          </a:bodyPr>
          <a:lstStyle/>
          <a:p>
            <a:r>
              <a:rPr lang="en-US" sz="2300" b="1" dirty="0"/>
              <a:t>Table 1: </a:t>
            </a:r>
            <a:r>
              <a:rPr lang="en-US" sz="2300" dirty="0"/>
              <a:t>Demographic Characteristics of Participants</a:t>
            </a:r>
          </a:p>
          <a:p>
            <a:endParaRPr lang="en-US" sz="2400" dirty="0"/>
          </a:p>
          <a:p>
            <a:endParaRPr lang="en-US" sz="2400" dirty="0"/>
          </a:p>
          <a:p>
            <a:endParaRPr lang="en-US" sz="2400" dirty="0"/>
          </a:p>
          <a:p>
            <a:endParaRPr lang="en-US" sz="2400" dirty="0"/>
          </a:p>
          <a:p>
            <a:endParaRPr lang="en-US" sz="2400" dirty="0"/>
          </a:p>
        </p:txBody>
      </p:sp>
      <p:sp>
        <p:nvSpPr>
          <p:cNvPr id="7" name="TextBox 6">
            <a:extLst>
              <a:ext uri="{FF2B5EF4-FFF2-40B4-BE49-F238E27FC236}">
                <a16:creationId xmlns:a16="http://schemas.microsoft.com/office/drawing/2014/main" id="{0F5A20D4-223F-E236-0F01-9AEC60591337}"/>
              </a:ext>
            </a:extLst>
          </p:cNvPr>
          <p:cNvSpPr txBox="1"/>
          <p:nvPr/>
        </p:nvSpPr>
        <p:spPr>
          <a:xfrm>
            <a:off x="561774" y="29218196"/>
            <a:ext cx="14229253" cy="1169551"/>
          </a:xfrm>
          <a:prstGeom prst="rect">
            <a:avLst/>
          </a:prstGeom>
          <a:noFill/>
        </p:spPr>
        <p:txBody>
          <a:bodyPr wrap="square" rtlCol="0">
            <a:spAutoFit/>
          </a:bodyPr>
          <a:lstStyle/>
          <a:p>
            <a:pPr marL="342900" indent="-342900">
              <a:buFont typeface="Arial" panose="020B0604020202020204" pitchFamily="34" charset="0"/>
              <a:buChar char="•"/>
            </a:pPr>
            <a:r>
              <a:rPr lang="en-US" sz="2300" dirty="0"/>
              <a:t>Figure 1 represents the two primary, seven secondary, and five tertiary codes that were identified from interview responses. </a:t>
            </a:r>
            <a:endParaRPr lang="en-US" sz="2400" dirty="0"/>
          </a:p>
          <a:p>
            <a:endParaRPr lang="en-US" sz="2400"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4906</TotalTime>
  <Words>1716</Words>
  <Application>Microsoft Macintosh PowerPoint</Application>
  <PresentationFormat>Custom</PresentationFormat>
  <Paragraphs>191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Perceptions of People with Stroke on the Impact of Valuable Patient Education in the Acute Phase of Recovery  Ashley McInnish, OTS; Sarah dos Anjos, PhD, OTD, MSc, OTR/L Department of Occupational Therapy  |  University of Alabama at Birmingham Randie Carter, OTR/L, CCM  |  Spain Rehabilitation Center</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McInnish, Ashley Harris</cp:lastModifiedBy>
  <cp:revision>255</cp:revision>
  <dcterms:created xsi:type="dcterms:W3CDTF">2012-03-16T13:05:22Z</dcterms:created>
  <dcterms:modified xsi:type="dcterms:W3CDTF">2023-11-30T20:00:50Z</dcterms:modified>
</cp:coreProperties>
</file>