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Lst>
  <p:sldSz cx="7772400" cy="10058400"/>
  <p:notesSz cx="6858000" cy="91440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Proxima Nova" panose="02000506030000020004" pitchFamily="2" charset="0"/>
      <p:regular r:id="rId9"/>
      <p:bold r:id="rId10"/>
      <p:italic r:id="rId11"/>
      <p:bold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84" d="100"/>
          <a:sy n="84" d="100"/>
        </p:scale>
        <p:origin x="32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presProps" Target="pres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heme" Target="theme/theme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EC4814-964E-48EF-851F-0EC99BF540EF}"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105526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C4814-964E-48EF-851F-0EC99BF540EF}"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85231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C4814-964E-48EF-851F-0EC99BF540EF}"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115603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C4814-964E-48EF-851F-0EC99BF540EF}"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354949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EC4814-964E-48EF-851F-0EC99BF540EF}" type="datetimeFigureOut">
              <a:rPr lang="en-US" smtClean="0"/>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135221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EC4814-964E-48EF-851F-0EC99BF540EF}" type="datetimeFigureOut">
              <a:rPr lang="en-US" smtClean="0"/>
              <a:t>10/3/19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316652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EC4814-964E-48EF-851F-0EC99BF540EF}" type="datetimeFigureOut">
              <a:rPr lang="en-US" smtClean="0"/>
              <a:t>10/3/19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295008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EC4814-964E-48EF-851F-0EC99BF540EF}" type="datetimeFigureOut">
              <a:rPr lang="en-US" smtClean="0"/>
              <a:t>10/3/19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52172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C4814-964E-48EF-851F-0EC99BF540EF}" type="datetimeFigureOut">
              <a:rPr lang="en-US" smtClean="0"/>
              <a:t>10/3/19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98782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E0EC4814-964E-48EF-851F-0EC99BF540EF}" type="datetimeFigureOut">
              <a:rPr lang="en-US" smtClean="0"/>
              <a:t>10/3/19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30241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E0EC4814-964E-48EF-851F-0EC99BF540EF}" type="datetimeFigureOut">
              <a:rPr lang="en-US" smtClean="0"/>
              <a:t>10/3/19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977C03-D227-40AE-9A76-08F1484D8C7F}" type="slidenum">
              <a:rPr lang="en-US" smtClean="0"/>
              <a:t>‹#›</a:t>
            </a:fld>
            <a:endParaRPr lang="en-US" dirty="0"/>
          </a:p>
        </p:txBody>
      </p:sp>
    </p:spTree>
    <p:extLst>
      <p:ext uri="{BB962C8B-B14F-4D97-AF65-F5344CB8AC3E}">
        <p14:creationId xmlns:p14="http://schemas.microsoft.com/office/powerpoint/2010/main" val="126030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0EC4814-964E-48EF-851F-0EC99BF540EF}" type="datetimeFigureOut">
              <a:rPr lang="en-US" smtClean="0"/>
              <a:t>10/3/19</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D977C03-D227-40AE-9A76-08F1484D8C7F}" type="slidenum">
              <a:rPr lang="en-US" smtClean="0"/>
              <a:t>‹#›</a:t>
            </a:fld>
            <a:endParaRPr lang="en-US" dirty="0"/>
          </a:p>
        </p:txBody>
      </p:sp>
    </p:spTree>
    <p:extLst>
      <p:ext uri="{BB962C8B-B14F-4D97-AF65-F5344CB8AC3E}">
        <p14:creationId xmlns:p14="http://schemas.microsoft.com/office/powerpoint/2010/main" val="2630620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23974" y="423975"/>
            <a:ext cx="6924451" cy="4467114"/>
          </a:xfrm>
          <a:prstGeom prst="rect">
            <a:avLst/>
          </a:prstGeom>
          <a:noFill/>
          <a:ln>
            <a:solidFill>
              <a:srgbClr val="10624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95" spc="191" dirty="0">
                <a:solidFill>
                  <a:srgbClr val="1E6A53"/>
                </a:solidFill>
                <a:latin typeface="Proxima Nova" panose="02000506030000020004" pitchFamily="50" charset="0"/>
              </a:rPr>
              <a:t>INSERT PHOTO </a:t>
            </a:r>
          </a:p>
          <a:p>
            <a:pPr algn="ctr"/>
            <a:r>
              <a:rPr lang="en-US" sz="2295" spc="191" dirty="0">
                <a:solidFill>
                  <a:srgbClr val="1E6A53"/>
                </a:solidFill>
                <a:latin typeface="Proxima Nova" panose="02000506030000020004" pitchFamily="50" charset="0"/>
              </a:rPr>
              <a:t>HERE</a:t>
            </a:r>
          </a:p>
        </p:txBody>
      </p:sp>
      <p:sp>
        <p:nvSpPr>
          <p:cNvPr id="7" name="TextBox 6"/>
          <p:cNvSpPr txBox="1"/>
          <p:nvPr/>
        </p:nvSpPr>
        <p:spPr>
          <a:xfrm>
            <a:off x="366267" y="5065611"/>
            <a:ext cx="6982158" cy="646331"/>
          </a:xfrm>
          <a:prstGeom prst="rect">
            <a:avLst/>
          </a:prstGeom>
          <a:noFill/>
        </p:spPr>
        <p:txBody>
          <a:bodyPr wrap="square" rtlCol="0">
            <a:spAutoFit/>
          </a:bodyPr>
          <a:lstStyle/>
          <a:p>
            <a:r>
              <a:rPr lang="en-US" sz="3600" spc="191" dirty="0">
                <a:solidFill>
                  <a:srgbClr val="1E6A53"/>
                </a:solidFill>
                <a:latin typeface="Proxima Nova" panose="02000506030000020004" pitchFamily="50" charset="0"/>
              </a:rPr>
              <a:t>INSERT HEADLINE HERE</a:t>
            </a:r>
          </a:p>
        </p:txBody>
      </p:sp>
      <p:sp>
        <p:nvSpPr>
          <p:cNvPr id="8" name="TextBox 7"/>
          <p:cNvSpPr txBox="1"/>
          <p:nvPr/>
        </p:nvSpPr>
        <p:spPr>
          <a:xfrm>
            <a:off x="366266" y="6298740"/>
            <a:ext cx="6982159" cy="2062103"/>
          </a:xfrm>
          <a:prstGeom prst="rect">
            <a:avLst/>
          </a:prstGeom>
          <a:noFill/>
        </p:spPr>
        <p:txBody>
          <a:bodyPr wrap="square" lIns="87440" rIns="87440" rtlCol="0">
            <a:spAutoFit/>
          </a:bodyPr>
          <a:lstStyle/>
          <a:p>
            <a:r>
              <a:rPr lang="en-US" b="1" dirty="0">
                <a:latin typeface="Proxima Nova" panose="02000506030000020004" pitchFamily="50" charset="0"/>
              </a:rPr>
              <a:t>Insert body text here</a:t>
            </a:r>
          </a:p>
          <a:p>
            <a:r>
              <a:rPr lang="en-US" sz="1100" b="1" dirty="0">
                <a:latin typeface="Proxima Nova" panose="02000506030000020004" pitchFamily="50" charset="0"/>
              </a:rPr>
              <a:t>Lorem ipsum dolor sit amet, sed prima cotidie at, enim ex ius eu contentio vis ei. Eos ex delenit iudicabit euripidis delenit enim ex ius eu contentio. </a:t>
            </a:r>
          </a:p>
          <a:p>
            <a:endParaRPr lang="en-US" sz="1100" dirty="0">
              <a:latin typeface="Proxima Nova" panose="02000506030000020004" pitchFamily="50" charset="0"/>
            </a:endParaRPr>
          </a:p>
          <a:p>
            <a:pPr marL="218599" indent="-218599">
              <a:buFont typeface="+mj-lt"/>
              <a:buAutoNum type="arabicPeriod"/>
            </a:pPr>
            <a:r>
              <a:rPr lang="en-US" sz="1100" dirty="0">
                <a:latin typeface="Proxima Nova" panose="02000506030000020004" pitchFamily="50" charset="0"/>
              </a:rPr>
              <a:t>Modus omittam at has, sint nullam mediocrit ne eum. </a:t>
            </a:r>
          </a:p>
          <a:p>
            <a:pPr marL="218599" indent="-218599">
              <a:buFont typeface="+mj-lt"/>
              <a:buAutoNum type="arabicPeriod"/>
            </a:pPr>
            <a:r>
              <a:rPr lang="en-US" sz="1100" dirty="0">
                <a:latin typeface="Proxima Nova" panose="02000506030000020004" pitchFamily="50" charset="0"/>
              </a:rPr>
              <a:t>Has ad malis adolescens has.</a:t>
            </a:r>
          </a:p>
          <a:p>
            <a:pPr marL="218599" indent="-218599">
              <a:buFont typeface="+mj-lt"/>
              <a:buAutoNum type="arabicPeriod"/>
            </a:pPr>
            <a:endParaRPr lang="en-US" sz="1100" dirty="0">
              <a:latin typeface="Proxima Nova" panose="02000506030000020004" pitchFamily="50" charset="0"/>
            </a:endParaRPr>
          </a:p>
          <a:p>
            <a:r>
              <a:rPr lang="en-US" sz="1100" b="1" dirty="0">
                <a:latin typeface="Proxima Nova" panose="02000506030000020004" pitchFamily="50" charset="0"/>
              </a:rPr>
              <a:t>Modus omittam at has, sint nullam mediocritatem ne eum. </a:t>
            </a:r>
          </a:p>
          <a:p>
            <a:endParaRPr lang="en-US" sz="1100" dirty="0">
              <a:latin typeface="Proxima Nova" panose="02000506030000020004" pitchFamily="50" charset="0"/>
            </a:endParaRPr>
          </a:p>
          <a:p>
            <a:pPr marL="109299" indent="-109299">
              <a:buFont typeface="Arial" panose="020B0604020202020204" pitchFamily="34" charset="0"/>
              <a:buChar char="•"/>
            </a:pPr>
            <a:r>
              <a:rPr lang="en-US" sz="1100" dirty="0">
                <a:latin typeface="Proxima Nova" panose="02000506030000020004" pitchFamily="50" charset="0"/>
              </a:rPr>
              <a:t>Has ad malis adolescens. Viris adipisci repudiandae.</a:t>
            </a:r>
          </a:p>
          <a:p>
            <a:pPr marL="109299" indent="-109299">
              <a:buFont typeface="Arial" panose="020B0604020202020204" pitchFamily="34" charset="0"/>
              <a:buChar char="•"/>
            </a:pPr>
            <a:r>
              <a:rPr lang="en-US" sz="1100" dirty="0">
                <a:latin typeface="Proxima Nova" panose="02000506030000020004" pitchFamily="50" charset="0"/>
              </a:rPr>
              <a:t>Lorem ipsum dolor sit amet, sed prima cotidie at, enim contentiones vis ei. </a:t>
            </a:r>
          </a:p>
        </p:txBody>
      </p:sp>
      <p:sp>
        <p:nvSpPr>
          <p:cNvPr id="9" name="Rectangle 8"/>
          <p:cNvSpPr/>
          <p:nvPr/>
        </p:nvSpPr>
        <p:spPr>
          <a:xfrm>
            <a:off x="366266" y="8532254"/>
            <a:ext cx="6982159" cy="877163"/>
          </a:xfrm>
          <a:prstGeom prst="rect">
            <a:avLst/>
          </a:prstGeom>
        </p:spPr>
        <p:txBody>
          <a:bodyPr wrap="square">
            <a:spAutoFit/>
          </a:bodyPr>
          <a:lstStyle/>
          <a:p>
            <a:r>
              <a:rPr lang="en-US" b="1" dirty="0">
                <a:solidFill>
                  <a:srgbClr val="106247"/>
                </a:solidFill>
                <a:latin typeface="Proxima Nova" panose="02000506030000020004" pitchFamily="50" charset="0"/>
              </a:rPr>
              <a:t>INSERT IMPORTANT TEXT HERE</a:t>
            </a:r>
          </a:p>
          <a:p>
            <a:r>
              <a:rPr lang="en-US" sz="1100" dirty="0">
                <a:latin typeface="Proxima Nova" panose="02000506030000020004" pitchFamily="50" charset="0"/>
              </a:rPr>
              <a:t>Modus omittam at has, sint nullam mediocrit ne eum. Eos ex delenit iudicabit euripidis delenit enim ex ius eu conttio. Has ad malis adolescens has. Modus omittam at has, sint nullam mediocrit ne eum. Eos ex delenit iudicabit euripidis delenit enim ex ius eu contentio. Has ad malis adolescens has.</a:t>
            </a:r>
          </a:p>
        </p:txBody>
      </p:sp>
      <p:sp>
        <p:nvSpPr>
          <p:cNvPr id="2" name="Rectangle 1"/>
          <p:cNvSpPr/>
          <p:nvPr/>
        </p:nvSpPr>
        <p:spPr>
          <a:xfrm>
            <a:off x="366266" y="5732085"/>
            <a:ext cx="6982159" cy="338554"/>
          </a:xfrm>
          <a:prstGeom prst="rect">
            <a:avLst/>
          </a:prstGeom>
        </p:spPr>
        <p:txBody>
          <a:bodyPr wrap="square">
            <a:spAutoFit/>
          </a:bodyPr>
          <a:lstStyle/>
          <a:p>
            <a:pPr>
              <a:spcBef>
                <a:spcPts val="500"/>
              </a:spcBef>
              <a:spcAft>
                <a:spcPts val="500"/>
              </a:spcAft>
            </a:pPr>
            <a:r>
              <a:rPr lang="en-US" sz="1600" dirty="0">
                <a:solidFill>
                  <a:schemeClr val="bg1">
                    <a:lumMod val="65000"/>
                  </a:schemeClr>
                </a:solidFill>
                <a:latin typeface="Proxima Nova" panose="02000506030000020004" pitchFamily="50" charset="0"/>
              </a:rPr>
              <a:t>August 13, 2019  |  720 2nd Ave South, Birmingham, AL 35294 </a:t>
            </a:r>
          </a:p>
        </p:txBody>
      </p:sp>
      <p:sp>
        <p:nvSpPr>
          <p:cNvPr id="5" name="Rectangle 4"/>
          <p:cNvSpPr/>
          <p:nvPr/>
        </p:nvSpPr>
        <p:spPr>
          <a:xfrm>
            <a:off x="0" y="9605531"/>
            <a:ext cx="7772400" cy="452869"/>
          </a:xfrm>
          <a:prstGeom prst="rect">
            <a:avLst/>
          </a:prstGeom>
          <a:solidFill>
            <a:srgbClr val="106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8">
            <a:extLst>
              <a:ext uri="{FF2B5EF4-FFF2-40B4-BE49-F238E27FC236}">
                <a16:creationId xmlns:a16="http://schemas.microsoft.com/office/drawing/2014/main" id="{F7849BD5-9C11-5D44-854F-7027C6FBA9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74" y="9727934"/>
            <a:ext cx="2363369" cy="208062"/>
          </a:xfrm>
          <a:prstGeom prst="rect">
            <a:avLst/>
          </a:prstGeom>
        </p:spPr>
      </p:pic>
    </p:spTree>
    <p:extLst>
      <p:ext uri="{BB962C8B-B14F-4D97-AF65-F5344CB8AC3E}">
        <p14:creationId xmlns:p14="http://schemas.microsoft.com/office/powerpoint/2010/main" val="30899088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170</Words>
  <Application>Microsoft Macintosh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Calibri Light</vt:lpstr>
      <vt:lpstr>Proxima Nova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Ruxandra Morosan</dc:creator>
  <cp:lastModifiedBy>Perry, Barbara Silor</cp:lastModifiedBy>
  <cp:revision>14</cp:revision>
  <dcterms:created xsi:type="dcterms:W3CDTF">2019-07-30T19:48:27Z</dcterms:created>
  <dcterms:modified xsi:type="dcterms:W3CDTF">2019-10-03T17:50:08Z</dcterms:modified>
</cp:coreProperties>
</file>